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8" r:id="rId2"/>
    <p:sldId id="270" r:id="rId3"/>
    <p:sldId id="272" r:id="rId4"/>
    <p:sldId id="273" r:id="rId5"/>
    <p:sldId id="274" r:id="rId6"/>
    <p:sldId id="275" r:id="rId7"/>
    <p:sldId id="277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84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7413DA-C9D5-4FA1-97B0-055AEAED6D6F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it-IT"/>
        </a:p>
      </dgm:t>
    </dgm:pt>
    <dgm:pt modelId="{33A01303-A5AB-4F6A-9690-1F7074423357}">
      <dgm:prSet phldrT="[Testo]" custT="1"/>
      <dgm:spPr/>
      <dgm:t>
        <a:bodyPr/>
        <a:lstStyle/>
        <a:p>
          <a:r>
            <a:rPr lang="it-IT" sz="1400" dirty="0" smtClean="0">
              <a:latin typeface="Arial" panose="020B0604020202020204" pitchFamily="34" charset="0"/>
              <a:cs typeface="Arial" panose="020B0604020202020204" pitchFamily="34" charset="0"/>
            </a:rPr>
            <a:t>150 partecipanti</a:t>
          </a:r>
          <a:endParaRPr lang="it-IT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C59068-E452-40C8-8E8D-C2DD5C6A865D}" type="parTrans" cxnId="{AF74E95F-8C3B-4E2C-A233-6F0D74C98707}">
      <dgm:prSet/>
      <dgm:spPr/>
      <dgm:t>
        <a:bodyPr/>
        <a:lstStyle/>
        <a:p>
          <a:endParaRPr lang="it-IT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0DEC59-B239-48D2-8411-BD8A9BA7D99A}" type="sibTrans" cxnId="{AF74E95F-8C3B-4E2C-A233-6F0D74C98707}">
      <dgm:prSet/>
      <dgm:spPr/>
      <dgm:t>
        <a:bodyPr/>
        <a:lstStyle/>
        <a:p>
          <a:endParaRPr lang="it-IT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82FD72-192B-4FE9-B600-96A529738FAC}">
      <dgm:prSet phldrT="[Testo]" custT="1"/>
      <dgm:spPr/>
      <dgm:t>
        <a:bodyPr/>
        <a:lstStyle/>
        <a:p>
          <a:r>
            <a:rPr lang="it-IT" sz="1400" dirty="0" smtClean="0">
              <a:latin typeface="Arial" panose="020B0604020202020204" pitchFamily="34" charset="0"/>
              <a:cs typeface="Arial" panose="020B0604020202020204" pitchFamily="34" charset="0"/>
            </a:rPr>
            <a:t>89 % degli iscritti sono donne</a:t>
          </a:r>
          <a:endParaRPr lang="it-IT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E852ED-56FD-47A0-AB80-316501C359F6}" type="parTrans" cxnId="{869E0C6A-4725-4879-8E9E-1133D1DFE3D4}">
      <dgm:prSet/>
      <dgm:spPr/>
      <dgm:t>
        <a:bodyPr/>
        <a:lstStyle/>
        <a:p>
          <a:endParaRPr lang="it-IT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0E6F1B-BAF8-4A98-A39E-E6909C3052C9}" type="sibTrans" cxnId="{869E0C6A-4725-4879-8E9E-1133D1DFE3D4}">
      <dgm:prSet/>
      <dgm:spPr/>
      <dgm:t>
        <a:bodyPr/>
        <a:lstStyle/>
        <a:p>
          <a:endParaRPr lang="it-IT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539B97-1789-4653-8B36-946504CA24CB}">
      <dgm:prSet phldrT="[Testo]" custT="1"/>
      <dgm:spPr/>
      <dgm:t>
        <a:bodyPr/>
        <a:lstStyle/>
        <a:p>
          <a:r>
            <a:rPr lang="it-IT" sz="1400" dirty="0" smtClean="0">
              <a:latin typeface="Arial" panose="020B0604020202020204" pitchFamily="34" charset="0"/>
              <a:cs typeface="Arial" panose="020B0604020202020204" pitchFamily="34" charset="0"/>
            </a:rPr>
            <a:t>54 % è già iscritto al MCE</a:t>
          </a:r>
          <a:endParaRPr lang="it-IT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61068F-7949-49B2-9A5E-80FA91E07416}" type="parTrans" cxnId="{BC6F574B-457B-4B3B-8659-017D2B361E63}">
      <dgm:prSet/>
      <dgm:spPr/>
      <dgm:t>
        <a:bodyPr/>
        <a:lstStyle/>
        <a:p>
          <a:endParaRPr lang="it-IT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170AAA-6366-48D1-B30B-CE40DCB6DC8C}" type="sibTrans" cxnId="{BC6F574B-457B-4B3B-8659-017D2B361E63}">
      <dgm:prSet/>
      <dgm:spPr/>
      <dgm:t>
        <a:bodyPr/>
        <a:lstStyle/>
        <a:p>
          <a:endParaRPr lang="it-IT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807A66-EDD8-4ECD-A042-96C84C11D4DD}">
      <dgm:prSet phldrT="[Testo]" custT="1"/>
      <dgm:spPr/>
      <dgm:t>
        <a:bodyPr/>
        <a:lstStyle/>
        <a:p>
          <a:r>
            <a:rPr lang="it-IT" sz="1400" dirty="0" smtClean="0">
              <a:latin typeface="Arial" panose="020B0604020202020204" pitchFamily="34" charset="0"/>
              <a:cs typeface="Arial" panose="020B0604020202020204" pitchFamily="34" charset="0"/>
            </a:rPr>
            <a:t>49 % ha pagato con Voucher MIUR</a:t>
          </a:r>
          <a:endParaRPr lang="it-IT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A1F562-9075-463E-836D-25CDA61CC25D}" type="parTrans" cxnId="{D48B283C-1FF7-472F-AAB6-1990E60E6E2B}">
      <dgm:prSet/>
      <dgm:spPr/>
      <dgm:t>
        <a:bodyPr/>
        <a:lstStyle/>
        <a:p>
          <a:endParaRPr lang="it-IT"/>
        </a:p>
      </dgm:t>
    </dgm:pt>
    <dgm:pt modelId="{4F256E84-EC89-4B6C-9C7A-689F9642F7FA}" type="sibTrans" cxnId="{D48B283C-1FF7-472F-AAB6-1990E60E6E2B}">
      <dgm:prSet/>
      <dgm:spPr/>
      <dgm:t>
        <a:bodyPr/>
        <a:lstStyle/>
        <a:p>
          <a:endParaRPr lang="it-IT"/>
        </a:p>
      </dgm:t>
    </dgm:pt>
    <dgm:pt modelId="{F9AB51D0-E2EB-4A0B-86B3-4B3C1B899FC0}" type="pres">
      <dgm:prSet presAssocID="{5B7413DA-C9D5-4FA1-97B0-055AEAED6D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E9676E2-FC31-4BA2-B904-2912D0014E8C}" type="pres">
      <dgm:prSet presAssocID="{33A01303-A5AB-4F6A-9690-1F7074423357}" presName="parentLin" presStyleCnt="0"/>
      <dgm:spPr/>
    </dgm:pt>
    <dgm:pt modelId="{114C283B-A25B-48D8-8E4D-2741EBCCCA41}" type="pres">
      <dgm:prSet presAssocID="{33A01303-A5AB-4F6A-9690-1F7074423357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BEFD7CF2-5BBC-4F03-99D8-4B03CA4AF2AC}" type="pres">
      <dgm:prSet presAssocID="{33A01303-A5AB-4F6A-9690-1F707442335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91A8F37-AFFB-4BE6-AFEF-18872310D87F}" type="pres">
      <dgm:prSet presAssocID="{33A01303-A5AB-4F6A-9690-1F7074423357}" presName="negativeSpace" presStyleCnt="0"/>
      <dgm:spPr/>
    </dgm:pt>
    <dgm:pt modelId="{47A4CC46-F237-4355-8145-D1D6FF378E37}" type="pres">
      <dgm:prSet presAssocID="{33A01303-A5AB-4F6A-9690-1F7074423357}" presName="childText" presStyleLbl="conFgAcc1" presStyleIdx="0" presStyleCnt="4">
        <dgm:presLayoutVars>
          <dgm:bulletEnabled val="1"/>
        </dgm:presLayoutVars>
      </dgm:prSet>
      <dgm:spPr/>
    </dgm:pt>
    <dgm:pt modelId="{A2351047-12AC-4766-A9EF-7FB49521DCCE}" type="pres">
      <dgm:prSet presAssocID="{8F0DEC59-B239-48D2-8411-BD8A9BA7D99A}" presName="spaceBetweenRectangles" presStyleCnt="0"/>
      <dgm:spPr/>
    </dgm:pt>
    <dgm:pt modelId="{7B248C2A-512F-4824-9679-2B62EC0B55C7}" type="pres">
      <dgm:prSet presAssocID="{E582FD72-192B-4FE9-B600-96A529738FAC}" presName="parentLin" presStyleCnt="0"/>
      <dgm:spPr/>
    </dgm:pt>
    <dgm:pt modelId="{ABB5738D-FE58-4298-B754-2C34FB4B8BF9}" type="pres">
      <dgm:prSet presAssocID="{E582FD72-192B-4FE9-B600-96A529738FAC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11C58A42-2BAA-4FCF-8F35-F9FAE41F295D}" type="pres">
      <dgm:prSet presAssocID="{E582FD72-192B-4FE9-B600-96A529738FA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8BCE069-C749-4CAD-BC8F-FF78BE26E577}" type="pres">
      <dgm:prSet presAssocID="{E582FD72-192B-4FE9-B600-96A529738FAC}" presName="negativeSpace" presStyleCnt="0"/>
      <dgm:spPr/>
    </dgm:pt>
    <dgm:pt modelId="{57FF1FA1-514A-4315-AD30-E0BC0F9154B3}" type="pres">
      <dgm:prSet presAssocID="{E582FD72-192B-4FE9-B600-96A529738FAC}" presName="childText" presStyleLbl="conFgAcc1" presStyleIdx="1" presStyleCnt="4">
        <dgm:presLayoutVars>
          <dgm:bulletEnabled val="1"/>
        </dgm:presLayoutVars>
      </dgm:prSet>
      <dgm:spPr/>
    </dgm:pt>
    <dgm:pt modelId="{8286D7D1-930D-47F1-939C-5094BAB39011}" type="pres">
      <dgm:prSet presAssocID="{470E6F1B-BAF8-4A98-A39E-E6909C3052C9}" presName="spaceBetweenRectangles" presStyleCnt="0"/>
      <dgm:spPr/>
    </dgm:pt>
    <dgm:pt modelId="{D4CD1EC5-A679-43B7-B6B1-0E6045207A1E}" type="pres">
      <dgm:prSet presAssocID="{72539B97-1789-4653-8B36-946504CA24CB}" presName="parentLin" presStyleCnt="0"/>
      <dgm:spPr/>
    </dgm:pt>
    <dgm:pt modelId="{D3A7C58F-5BA9-40A3-8104-284A74FCDD7D}" type="pres">
      <dgm:prSet presAssocID="{72539B97-1789-4653-8B36-946504CA24CB}" presName="parentLeftMargin" presStyleLbl="node1" presStyleIdx="1" presStyleCnt="4"/>
      <dgm:spPr/>
      <dgm:t>
        <a:bodyPr/>
        <a:lstStyle/>
        <a:p>
          <a:endParaRPr lang="it-IT"/>
        </a:p>
      </dgm:t>
    </dgm:pt>
    <dgm:pt modelId="{7272C6E7-4598-4F52-96E2-0415AFA7CAC5}" type="pres">
      <dgm:prSet presAssocID="{72539B97-1789-4653-8B36-946504CA24C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19A05F9-0AB3-4D78-8CC9-6F3C2B4DB97E}" type="pres">
      <dgm:prSet presAssocID="{72539B97-1789-4653-8B36-946504CA24CB}" presName="negativeSpace" presStyleCnt="0"/>
      <dgm:spPr/>
    </dgm:pt>
    <dgm:pt modelId="{1417CE53-60A5-4872-ABFA-76628788AA30}" type="pres">
      <dgm:prSet presAssocID="{72539B97-1789-4653-8B36-946504CA24CB}" presName="childText" presStyleLbl="conFgAcc1" presStyleIdx="2" presStyleCnt="4">
        <dgm:presLayoutVars>
          <dgm:bulletEnabled val="1"/>
        </dgm:presLayoutVars>
      </dgm:prSet>
      <dgm:spPr/>
    </dgm:pt>
    <dgm:pt modelId="{56519169-705E-434C-99F4-56716E9AD742}" type="pres">
      <dgm:prSet presAssocID="{EA170AAA-6366-48D1-B30B-CE40DCB6DC8C}" presName="spaceBetweenRectangles" presStyleCnt="0"/>
      <dgm:spPr/>
    </dgm:pt>
    <dgm:pt modelId="{76AD32A4-426D-4FF0-8B22-E9086CE37AB1}" type="pres">
      <dgm:prSet presAssocID="{A6807A66-EDD8-4ECD-A042-96C84C11D4DD}" presName="parentLin" presStyleCnt="0"/>
      <dgm:spPr/>
    </dgm:pt>
    <dgm:pt modelId="{A798C85F-E2C0-413F-91A4-D0683796ED70}" type="pres">
      <dgm:prSet presAssocID="{A6807A66-EDD8-4ECD-A042-96C84C11D4DD}" presName="parentLeftMargin" presStyleLbl="node1" presStyleIdx="2" presStyleCnt="4"/>
      <dgm:spPr/>
      <dgm:t>
        <a:bodyPr/>
        <a:lstStyle/>
        <a:p>
          <a:endParaRPr lang="it-IT"/>
        </a:p>
      </dgm:t>
    </dgm:pt>
    <dgm:pt modelId="{55681E70-A295-4CFD-BEB2-517E601B27F5}" type="pres">
      <dgm:prSet presAssocID="{A6807A66-EDD8-4ECD-A042-96C84C11D4D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2C2ACFA-0222-40D7-BE07-C2837CF68C35}" type="pres">
      <dgm:prSet presAssocID="{A6807A66-EDD8-4ECD-A042-96C84C11D4DD}" presName="negativeSpace" presStyleCnt="0"/>
      <dgm:spPr/>
    </dgm:pt>
    <dgm:pt modelId="{8C7D6A35-EB25-493C-943E-5F7A0357B923}" type="pres">
      <dgm:prSet presAssocID="{A6807A66-EDD8-4ECD-A042-96C84C11D4D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76616F2-3BA6-4397-A519-2B86EE76DFF9}" type="presOf" srcId="{72539B97-1789-4653-8B36-946504CA24CB}" destId="{D3A7C58F-5BA9-40A3-8104-284A74FCDD7D}" srcOrd="0" destOrd="0" presId="urn:microsoft.com/office/officeart/2005/8/layout/list1"/>
    <dgm:cxn modelId="{BC6F574B-457B-4B3B-8659-017D2B361E63}" srcId="{5B7413DA-C9D5-4FA1-97B0-055AEAED6D6F}" destId="{72539B97-1789-4653-8B36-946504CA24CB}" srcOrd="2" destOrd="0" parTransId="{4061068F-7949-49B2-9A5E-80FA91E07416}" sibTransId="{EA170AAA-6366-48D1-B30B-CE40DCB6DC8C}"/>
    <dgm:cxn modelId="{869E0C6A-4725-4879-8E9E-1133D1DFE3D4}" srcId="{5B7413DA-C9D5-4FA1-97B0-055AEAED6D6F}" destId="{E582FD72-192B-4FE9-B600-96A529738FAC}" srcOrd="1" destOrd="0" parTransId="{E7E852ED-56FD-47A0-AB80-316501C359F6}" sibTransId="{470E6F1B-BAF8-4A98-A39E-E6909C3052C9}"/>
    <dgm:cxn modelId="{AF74E95F-8C3B-4E2C-A233-6F0D74C98707}" srcId="{5B7413DA-C9D5-4FA1-97B0-055AEAED6D6F}" destId="{33A01303-A5AB-4F6A-9690-1F7074423357}" srcOrd="0" destOrd="0" parTransId="{8BC59068-E452-40C8-8E8D-C2DD5C6A865D}" sibTransId="{8F0DEC59-B239-48D2-8411-BD8A9BA7D99A}"/>
    <dgm:cxn modelId="{EC18F8AF-0600-431F-B02D-5CDA335D0174}" type="presOf" srcId="{33A01303-A5AB-4F6A-9690-1F7074423357}" destId="{114C283B-A25B-48D8-8E4D-2741EBCCCA41}" srcOrd="0" destOrd="0" presId="urn:microsoft.com/office/officeart/2005/8/layout/list1"/>
    <dgm:cxn modelId="{94AFAE0F-17AA-4C26-918A-C47DFBE2F031}" type="presOf" srcId="{A6807A66-EDD8-4ECD-A042-96C84C11D4DD}" destId="{55681E70-A295-4CFD-BEB2-517E601B27F5}" srcOrd="1" destOrd="0" presId="urn:microsoft.com/office/officeart/2005/8/layout/list1"/>
    <dgm:cxn modelId="{8280D20B-31D9-4DA2-A8C2-0814C14923C9}" type="presOf" srcId="{72539B97-1789-4653-8B36-946504CA24CB}" destId="{7272C6E7-4598-4F52-96E2-0415AFA7CAC5}" srcOrd="1" destOrd="0" presId="urn:microsoft.com/office/officeart/2005/8/layout/list1"/>
    <dgm:cxn modelId="{6C7B4824-9FD0-43B6-AAE4-5674D6E7C0AA}" type="presOf" srcId="{E582FD72-192B-4FE9-B600-96A529738FAC}" destId="{ABB5738D-FE58-4298-B754-2C34FB4B8BF9}" srcOrd="0" destOrd="0" presId="urn:microsoft.com/office/officeart/2005/8/layout/list1"/>
    <dgm:cxn modelId="{28A7CF83-C5CE-45FF-BBF4-043149231A2E}" type="presOf" srcId="{33A01303-A5AB-4F6A-9690-1F7074423357}" destId="{BEFD7CF2-5BBC-4F03-99D8-4B03CA4AF2AC}" srcOrd="1" destOrd="0" presId="urn:microsoft.com/office/officeart/2005/8/layout/list1"/>
    <dgm:cxn modelId="{680C1545-2390-43B8-AA82-F6071CAA247D}" type="presOf" srcId="{E582FD72-192B-4FE9-B600-96A529738FAC}" destId="{11C58A42-2BAA-4FCF-8F35-F9FAE41F295D}" srcOrd="1" destOrd="0" presId="urn:microsoft.com/office/officeart/2005/8/layout/list1"/>
    <dgm:cxn modelId="{16B75C89-6D98-49D7-A66E-0C5378F8A0B1}" type="presOf" srcId="{A6807A66-EDD8-4ECD-A042-96C84C11D4DD}" destId="{A798C85F-E2C0-413F-91A4-D0683796ED70}" srcOrd="0" destOrd="0" presId="urn:microsoft.com/office/officeart/2005/8/layout/list1"/>
    <dgm:cxn modelId="{E8E72CCF-680C-423D-98EF-9C99615DAB36}" type="presOf" srcId="{5B7413DA-C9D5-4FA1-97B0-055AEAED6D6F}" destId="{F9AB51D0-E2EB-4A0B-86B3-4B3C1B899FC0}" srcOrd="0" destOrd="0" presId="urn:microsoft.com/office/officeart/2005/8/layout/list1"/>
    <dgm:cxn modelId="{D48B283C-1FF7-472F-AAB6-1990E60E6E2B}" srcId="{5B7413DA-C9D5-4FA1-97B0-055AEAED6D6F}" destId="{A6807A66-EDD8-4ECD-A042-96C84C11D4DD}" srcOrd="3" destOrd="0" parTransId="{6FA1F562-9075-463E-836D-25CDA61CC25D}" sibTransId="{4F256E84-EC89-4B6C-9C7A-689F9642F7FA}"/>
    <dgm:cxn modelId="{539E59A2-3518-4A39-9129-36E75AF3A24C}" type="presParOf" srcId="{F9AB51D0-E2EB-4A0B-86B3-4B3C1B899FC0}" destId="{8E9676E2-FC31-4BA2-B904-2912D0014E8C}" srcOrd="0" destOrd="0" presId="urn:microsoft.com/office/officeart/2005/8/layout/list1"/>
    <dgm:cxn modelId="{023008B3-0B14-4189-9E0F-2BEB7E660380}" type="presParOf" srcId="{8E9676E2-FC31-4BA2-B904-2912D0014E8C}" destId="{114C283B-A25B-48D8-8E4D-2741EBCCCA41}" srcOrd="0" destOrd="0" presId="urn:microsoft.com/office/officeart/2005/8/layout/list1"/>
    <dgm:cxn modelId="{CAED5C9E-7F4A-41FC-9EF7-F899D7E103E5}" type="presParOf" srcId="{8E9676E2-FC31-4BA2-B904-2912D0014E8C}" destId="{BEFD7CF2-5BBC-4F03-99D8-4B03CA4AF2AC}" srcOrd="1" destOrd="0" presId="urn:microsoft.com/office/officeart/2005/8/layout/list1"/>
    <dgm:cxn modelId="{0FC6C80C-DDE6-4773-83A5-90E900143514}" type="presParOf" srcId="{F9AB51D0-E2EB-4A0B-86B3-4B3C1B899FC0}" destId="{C91A8F37-AFFB-4BE6-AFEF-18872310D87F}" srcOrd="1" destOrd="0" presId="urn:microsoft.com/office/officeart/2005/8/layout/list1"/>
    <dgm:cxn modelId="{8B34539B-02EA-444D-814A-FC9E7AE34DAF}" type="presParOf" srcId="{F9AB51D0-E2EB-4A0B-86B3-4B3C1B899FC0}" destId="{47A4CC46-F237-4355-8145-D1D6FF378E37}" srcOrd="2" destOrd="0" presId="urn:microsoft.com/office/officeart/2005/8/layout/list1"/>
    <dgm:cxn modelId="{FA626DA4-E54C-45E0-BD77-CCBAB6C1F8EF}" type="presParOf" srcId="{F9AB51D0-E2EB-4A0B-86B3-4B3C1B899FC0}" destId="{A2351047-12AC-4766-A9EF-7FB49521DCCE}" srcOrd="3" destOrd="0" presId="urn:microsoft.com/office/officeart/2005/8/layout/list1"/>
    <dgm:cxn modelId="{5D4F54C9-1A40-479F-825C-9332AB30C9AB}" type="presParOf" srcId="{F9AB51D0-E2EB-4A0B-86B3-4B3C1B899FC0}" destId="{7B248C2A-512F-4824-9679-2B62EC0B55C7}" srcOrd="4" destOrd="0" presId="urn:microsoft.com/office/officeart/2005/8/layout/list1"/>
    <dgm:cxn modelId="{AF46AE55-4862-48C1-80AC-2B15B66A1E86}" type="presParOf" srcId="{7B248C2A-512F-4824-9679-2B62EC0B55C7}" destId="{ABB5738D-FE58-4298-B754-2C34FB4B8BF9}" srcOrd="0" destOrd="0" presId="urn:microsoft.com/office/officeart/2005/8/layout/list1"/>
    <dgm:cxn modelId="{50711188-2D7E-4BD3-9A4B-99429CA0D2B5}" type="presParOf" srcId="{7B248C2A-512F-4824-9679-2B62EC0B55C7}" destId="{11C58A42-2BAA-4FCF-8F35-F9FAE41F295D}" srcOrd="1" destOrd="0" presId="urn:microsoft.com/office/officeart/2005/8/layout/list1"/>
    <dgm:cxn modelId="{BBAB02D3-DA18-4CBB-AC61-205CEA7D3E5A}" type="presParOf" srcId="{F9AB51D0-E2EB-4A0B-86B3-4B3C1B899FC0}" destId="{F8BCE069-C749-4CAD-BC8F-FF78BE26E577}" srcOrd="5" destOrd="0" presId="urn:microsoft.com/office/officeart/2005/8/layout/list1"/>
    <dgm:cxn modelId="{D9185006-34C1-485D-9497-9C8F1F2A8B5A}" type="presParOf" srcId="{F9AB51D0-E2EB-4A0B-86B3-4B3C1B899FC0}" destId="{57FF1FA1-514A-4315-AD30-E0BC0F9154B3}" srcOrd="6" destOrd="0" presId="urn:microsoft.com/office/officeart/2005/8/layout/list1"/>
    <dgm:cxn modelId="{0AC6CC9A-9E23-4084-8AC3-925BFAD2E8C5}" type="presParOf" srcId="{F9AB51D0-E2EB-4A0B-86B3-4B3C1B899FC0}" destId="{8286D7D1-930D-47F1-939C-5094BAB39011}" srcOrd="7" destOrd="0" presId="urn:microsoft.com/office/officeart/2005/8/layout/list1"/>
    <dgm:cxn modelId="{9312CFF3-1AA3-45B8-83AB-68B338121C5D}" type="presParOf" srcId="{F9AB51D0-E2EB-4A0B-86B3-4B3C1B899FC0}" destId="{D4CD1EC5-A679-43B7-B6B1-0E6045207A1E}" srcOrd="8" destOrd="0" presId="urn:microsoft.com/office/officeart/2005/8/layout/list1"/>
    <dgm:cxn modelId="{4D6CAA12-4B17-4035-872F-5041DD55A63C}" type="presParOf" srcId="{D4CD1EC5-A679-43B7-B6B1-0E6045207A1E}" destId="{D3A7C58F-5BA9-40A3-8104-284A74FCDD7D}" srcOrd="0" destOrd="0" presId="urn:microsoft.com/office/officeart/2005/8/layout/list1"/>
    <dgm:cxn modelId="{9C9374EE-7195-4AAB-90F9-89EF286D95DE}" type="presParOf" srcId="{D4CD1EC5-A679-43B7-B6B1-0E6045207A1E}" destId="{7272C6E7-4598-4F52-96E2-0415AFA7CAC5}" srcOrd="1" destOrd="0" presId="urn:microsoft.com/office/officeart/2005/8/layout/list1"/>
    <dgm:cxn modelId="{4A1EE998-4DB6-486A-9BF6-B2E24CF1A6AB}" type="presParOf" srcId="{F9AB51D0-E2EB-4A0B-86B3-4B3C1B899FC0}" destId="{319A05F9-0AB3-4D78-8CC9-6F3C2B4DB97E}" srcOrd="9" destOrd="0" presId="urn:microsoft.com/office/officeart/2005/8/layout/list1"/>
    <dgm:cxn modelId="{48034FDF-AE81-436C-9391-7F811872AB8E}" type="presParOf" srcId="{F9AB51D0-E2EB-4A0B-86B3-4B3C1B899FC0}" destId="{1417CE53-60A5-4872-ABFA-76628788AA30}" srcOrd="10" destOrd="0" presId="urn:microsoft.com/office/officeart/2005/8/layout/list1"/>
    <dgm:cxn modelId="{C8ED9905-AE3E-4939-AC98-6AA2A33DD480}" type="presParOf" srcId="{F9AB51D0-E2EB-4A0B-86B3-4B3C1B899FC0}" destId="{56519169-705E-434C-99F4-56716E9AD742}" srcOrd="11" destOrd="0" presId="urn:microsoft.com/office/officeart/2005/8/layout/list1"/>
    <dgm:cxn modelId="{701FE926-B386-4F1E-8BBC-997A37F9DCF9}" type="presParOf" srcId="{F9AB51D0-E2EB-4A0B-86B3-4B3C1B899FC0}" destId="{76AD32A4-426D-4FF0-8B22-E9086CE37AB1}" srcOrd="12" destOrd="0" presId="urn:microsoft.com/office/officeart/2005/8/layout/list1"/>
    <dgm:cxn modelId="{3E049A72-ACB4-4CDE-BBB3-EF24B5254BC5}" type="presParOf" srcId="{76AD32A4-426D-4FF0-8B22-E9086CE37AB1}" destId="{A798C85F-E2C0-413F-91A4-D0683796ED70}" srcOrd="0" destOrd="0" presId="urn:microsoft.com/office/officeart/2005/8/layout/list1"/>
    <dgm:cxn modelId="{A7813513-BC41-433B-81F1-0CC009952467}" type="presParOf" srcId="{76AD32A4-426D-4FF0-8B22-E9086CE37AB1}" destId="{55681E70-A295-4CFD-BEB2-517E601B27F5}" srcOrd="1" destOrd="0" presId="urn:microsoft.com/office/officeart/2005/8/layout/list1"/>
    <dgm:cxn modelId="{7AC5F1DD-A581-4C27-97AB-1D63419E0A38}" type="presParOf" srcId="{F9AB51D0-E2EB-4A0B-86B3-4B3C1B899FC0}" destId="{62C2ACFA-0222-40D7-BE07-C2837CF68C35}" srcOrd="13" destOrd="0" presId="urn:microsoft.com/office/officeart/2005/8/layout/list1"/>
    <dgm:cxn modelId="{8CC3F338-54B0-4EB3-BD4C-868C97201142}" type="presParOf" srcId="{F9AB51D0-E2EB-4A0B-86B3-4B3C1B899FC0}" destId="{8C7D6A35-EB25-493C-943E-5F7A0357B92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D7A9CA-3E22-4C50-924D-20A2B71B7796}" type="doc">
      <dgm:prSet loTypeId="urn:microsoft.com/office/officeart/2005/8/layout/arrow2" loCatId="process" qsTypeId="urn:microsoft.com/office/officeart/2005/8/quickstyle/simple1" qsCatId="simple" csTypeId="urn:microsoft.com/office/officeart/2005/8/colors/accent3_2" csCatId="accent3" phldr="1"/>
      <dgm:spPr/>
    </dgm:pt>
    <dgm:pt modelId="{66BDACA5-43AB-4786-8552-E5B47080CE6C}">
      <dgm:prSet phldrT="[Testo]" custT="1"/>
      <dgm:spPr/>
      <dgm:t>
        <a:bodyPr/>
        <a:lstStyle/>
        <a:p>
          <a:pPr algn="l"/>
          <a:r>
            <a:rPr lang="it-IT" sz="1800" dirty="0" smtClean="0">
              <a:latin typeface="Arial" panose="020B0604020202020204" pitchFamily="34" charset="0"/>
              <a:cs typeface="Arial" panose="020B0604020202020204" pitchFamily="34" charset="0"/>
            </a:rPr>
            <a:t>Cagliari: </a:t>
          </a:r>
        </a:p>
        <a:p>
          <a:pPr algn="ctr"/>
          <a:r>
            <a:rPr lang="it-IT" sz="1800" dirty="0" smtClean="0">
              <a:latin typeface="Arial" panose="020B0604020202020204" pitchFamily="34" charset="0"/>
              <a:cs typeface="Arial" panose="020B0604020202020204" pitchFamily="34" charset="0"/>
            </a:rPr>
            <a:t>77</a:t>
          </a:r>
          <a:endParaRPr lang="it-IT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EA3BA4-8848-4C18-950B-C5B448EED65F}" type="parTrans" cxnId="{CA7F30E4-5E00-4281-9E82-3FB9A96A4E9D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503B4D-1DDE-48FE-8B91-D8563060E697}" type="sibTrans" cxnId="{CA7F30E4-5E00-4281-9E82-3FB9A96A4E9D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D19794-B0DF-4028-B117-626D53797FFA}">
      <dgm:prSet phldrT="[Testo]" custT="1"/>
      <dgm:spPr/>
      <dgm:t>
        <a:bodyPr/>
        <a:lstStyle/>
        <a:p>
          <a:r>
            <a:rPr lang="it-IT" sz="1800" dirty="0" smtClean="0">
              <a:latin typeface="Arial" panose="020B0604020202020204" pitchFamily="34" charset="0"/>
              <a:cs typeface="Arial" panose="020B0604020202020204" pitchFamily="34" charset="0"/>
            </a:rPr>
            <a:t>Genova: 110</a:t>
          </a:r>
          <a:endParaRPr lang="it-IT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E2E749-0D48-4556-8B40-1177A5AE190F}" type="parTrans" cxnId="{969DC180-F23D-4A55-B417-17AF9F9FBD24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2EA206-D618-41E9-8818-113A9A389751}" type="sibTrans" cxnId="{969DC180-F23D-4A55-B417-17AF9F9FBD24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DCA8FE-429D-4625-AB15-199BE98DDCC0}">
      <dgm:prSet phldrT="[Testo]" custT="1"/>
      <dgm:spPr/>
      <dgm:t>
        <a:bodyPr/>
        <a:lstStyle/>
        <a:p>
          <a:r>
            <a:rPr lang="it-IT" sz="1800" dirty="0" smtClean="0">
              <a:latin typeface="Arial" panose="020B0604020202020204" pitchFamily="34" charset="0"/>
              <a:cs typeface="Arial" panose="020B0604020202020204" pitchFamily="34" charset="0"/>
            </a:rPr>
            <a:t>Pisa:</a:t>
          </a:r>
        </a:p>
        <a:p>
          <a:r>
            <a:rPr lang="it-IT" sz="1800" dirty="0" smtClean="0">
              <a:latin typeface="Arial" panose="020B0604020202020204" pitchFamily="34" charset="0"/>
              <a:cs typeface="Arial" panose="020B0604020202020204" pitchFamily="34" charset="0"/>
            </a:rPr>
            <a:t>144</a:t>
          </a:r>
          <a:endParaRPr lang="it-IT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8B7D3A-608C-4767-A698-F323664B8043}" type="parTrans" cxnId="{A327DCB5-5B4C-4492-B952-2A843DF93D9D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433855-B666-45E3-99DF-EDECF3C5486B}" type="sibTrans" cxnId="{A327DCB5-5B4C-4492-B952-2A843DF93D9D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DF9219-FDC4-485D-B8A9-D8F8CFBDC664}">
      <dgm:prSet phldrT="[Testo]" custT="1"/>
      <dgm:spPr/>
      <dgm:t>
        <a:bodyPr/>
        <a:lstStyle/>
        <a:p>
          <a:r>
            <a:rPr lang="it-IT" sz="1800" dirty="0" smtClean="0">
              <a:latin typeface="Arial" panose="020B0604020202020204" pitchFamily="34" charset="0"/>
              <a:cs typeface="Arial" panose="020B0604020202020204" pitchFamily="34" charset="0"/>
            </a:rPr>
            <a:t>Foligno:</a:t>
          </a:r>
        </a:p>
        <a:p>
          <a:r>
            <a:rPr lang="it-IT" sz="1800" dirty="0" smtClean="0">
              <a:latin typeface="Arial" panose="020B0604020202020204" pitchFamily="34" charset="0"/>
              <a:cs typeface="Arial" panose="020B0604020202020204" pitchFamily="34" charset="0"/>
            </a:rPr>
            <a:t>150</a:t>
          </a:r>
          <a:endParaRPr lang="it-IT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C7839E-977E-4A1E-AD6A-B82E980DE23B}" type="parTrans" cxnId="{A234FC23-95D6-4264-8EBE-A9AD2A6C1AFA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7EB0B3-D502-4D9A-8971-EB179F8F2932}" type="sibTrans" cxnId="{A234FC23-95D6-4264-8EBE-A9AD2A6C1AFA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2E0021-4398-4506-8E6E-AD045B723A2C}" type="pres">
      <dgm:prSet presAssocID="{EED7A9CA-3E22-4C50-924D-20A2B71B7796}" presName="arrowDiagram" presStyleCnt="0">
        <dgm:presLayoutVars>
          <dgm:chMax val="5"/>
          <dgm:dir/>
          <dgm:resizeHandles val="exact"/>
        </dgm:presLayoutVars>
      </dgm:prSet>
      <dgm:spPr/>
    </dgm:pt>
    <dgm:pt modelId="{D2A81DF1-4329-4E20-8C44-3703733F3DF5}" type="pres">
      <dgm:prSet presAssocID="{EED7A9CA-3E22-4C50-924D-20A2B71B7796}" presName="arrow" presStyleLbl="bgShp" presStyleIdx="0" presStyleCnt="1" custScaleX="106922" custLinFactNeighborX="-518" custLinFactNeighborY="6856"/>
      <dgm:spPr/>
    </dgm:pt>
    <dgm:pt modelId="{41BCBF67-4CCD-41E0-812D-F1B0D0330050}" type="pres">
      <dgm:prSet presAssocID="{EED7A9CA-3E22-4C50-924D-20A2B71B7796}" presName="arrowDiagram4" presStyleCnt="0"/>
      <dgm:spPr/>
    </dgm:pt>
    <dgm:pt modelId="{3293B28C-B085-401D-B3BB-F8910CEAD0D4}" type="pres">
      <dgm:prSet presAssocID="{66BDACA5-43AB-4786-8552-E5B47080CE6C}" presName="bullet4a" presStyleLbl="node1" presStyleIdx="0" presStyleCnt="4" custLinFactX="100000" custLinFactY="-163147" custLinFactNeighborX="128164" custLinFactNeighborY="-200000"/>
      <dgm:spPr/>
    </dgm:pt>
    <dgm:pt modelId="{E68E171A-0817-43A1-BC62-CC570448A8EA}" type="pres">
      <dgm:prSet presAssocID="{66BDACA5-43AB-4786-8552-E5B47080CE6C}" presName="textBox4a" presStyleLbl="revTx" presStyleIdx="0" presStyleCnt="4" custLinFactNeighborX="-10112" custLinFactNeighborY="-2624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0B69D40-5638-44EA-AB74-F29C0391CBC4}" type="pres">
      <dgm:prSet presAssocID="{A4D19794-B0DF-4028-B117-626D53797FFA}" presName="bullet4b" presStyleLbl="node1" presStyleIdx="1" presStyleCnt="4" custLinFactX="100000" custLinFactY="-95309" custLinFactNeighborX="155068" custLinFactNeighborY="-100000"/>
      <dgm:spPr/>
    </dgm:pt>
    <dgm:pt modelId="{889AF43C-4987-42CB-B09C-51BFFE032E9A}" type="pres">
      <dgm:prSet presAssocID="{A4D19794-B0DF-4028-B117-626D53797FFA}" presName="textBox4b" presStyleLbl="revTx" presStyleIdx="1" presStyleCnt="4" custLinFactNeighborX="8085" custLinFactNeighborY="-1463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DF0FFC8-3BB2-4CC3-9E97-99452E2D868D}" type="pres">
      <dgm:prSet presAssocID="{8ADCA8FE-429D-4625-AB15-199BE98DDCC0}" presName="bullet4c" presStyleLbl="node1" presStyleIdx="2" presStyleCnt="4" custLinFactX="100000" custLinFactNeighborX="100862" custLinFactNeighborY="-93477"/>
      <dgm:spPr/>
    </dgm:pt>
    <dgm:pt modelId="{52DC0C62-30D0-4698-86C8-26332D0BCBC3}" type="pres">
      <dgm:prSet presAssocID="{8ADCA8FE-429D-4625-AB15-199BE98DDCC0}" presName="textBox4c" presStyleLbl="revTx" presStyleIdx="2" presStyleCnt="4" custLinFactNeighborX="21892" custLinFactNeighborY="37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8029090-2685-4F71-90D6-950565525963}" type="pres">
      <dgm:prSet presAssocID="{06DF9219-FDC4-485D-B8A9-D8F8CFBDC664}" presName="bullet4d" presStyleLbl="node1" presStyleIdx="3" presStyleCnt="4" custLinFactX="67215" custLinFactNeighborX="100000" custLinFactNeighborY="-68528"/>
      <dgm:spPr/>
    </dgm:pt>
    <dgm:pt modelId="{69B1526A-9DF6-4F1D-9838-1A88DDFC5EA7}" type="pres">
      <dgm:prSet presAssocID="{06DF9219-FDC4-485D-B8A9-D8F8CFBDC664}" presName="textBox4d" presStyleLbl="revTx" presStyleIdx="3" presStyleCnt="4" custLinFactNeighborX="18164" custLinFactNeighborY="1956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7B5F485-E285-48D9-96FA-AB6F90595405}" type="presOf" srcId="{A4D19794-B0DF-4028-B117-626D53797FFA}" destId="{889AF43C-4987-42CB-B09C-51BFFE032E9A}" srcOrd="0" destOrd="0" presId="urn:microsoft.com/office/officeart/2005/8/layout/arrow2"/>
    <dgm:cxn modelId="{34A14A63-7F18-4276-8513-399C88386528}" type="presOf" srcId="{EED7A9CA-3E22-4C50-924D-20A2B71B7796}" destId="{A32E0021-4398-4506-8E6E-AD045B723A2C}" srcOrd="0" destOrd="0" presId="urn:microsoft.com/office/officeart/2005/8/layout/arrow2"/>
    <dgm:cxn modelId="{CA7F30E4-5E00-4281-9E82-3FB9A96A4E9D}" srcId="{EED7A9CA-3E22-4C50-924D-20A2B71B7796}" destId="{66BDACA5-43AB-4786-8552-E5B47080CE6C}" srcOrd="0" destOrd="0" parTransId="{95EA3BA4-8848-4C18-950B-C5B448EED65F}" sibTransId="{37503B4D-1DDE-48FE-8B91-D8563060E697}"/>
    <dgm:cxn modelId="{0859507C-B9E7-4854-837C-CF01154D254A}" type="presOf" srcId="{06DF9219-FDC4-485D-B8A9-D8F8CFBDC664}" destId="{69B1526A-9DF6-4F1D-9838-1A88DDFC5EA7}" srcOrd="0" destOrd="0" presId="urn:microsoft.com/office/officeart/2005/8/layout/arrow2"/>
    <dgm:cxn modelId="{A327DCB5-5B4C-4492-B952-2A843DF93D9D}" srcId="{EED7A9CA-3E22-4C50-924D-20A2B71B7796}" destId="{8ADCA8FE-429D-4625-AB15-199BE98DDCC0}" srcOrd="2" destOrd="0" parTransId="{618B7D3A-608C-4767-A698-F323664B8043}" sibTransId="{80433855-B666-45E3-99DF-EDECF3C5486B}"/>
    <dgm:cxn modelId="{A5DCA514-DC6D-4115-A1A8-2BCB8CA0C70A}" type="presOf" srcId="{66BDACA5-43AB-4786-8552-E5B47080CE6C}" destId="{E68E171A-0817-43A1-BC62-CC570448A8EA}" srcOrd="0" destOrd="0" presId="urn:microsoft.com/office/officeart/2005/8/layout/arrow2"/>
    <dgm:cxn modelId="{969DC180-F23D-4A55-B417-17AF9F9FBD24}" srcId="{EED7A9CA-3E22-4C50-924D-20A2B71B7796}" destId="{A4D19794-B0DF-4028-B117-626D53797FFA}" srcOrd="1" destOrd="0" parTransId="{32E2E749-0D48-4556-8B40-1177A5AE190F}" sibTransId="{022EA206-D618-41E9-8818-113A9A389751}"/>
    <dgm:cxn modelId="{D4813BE2-4C06-4275-A6B5-CB77911D1779}" type="presOf" srcId="{8ADCA8FE-429D-4625-AB15-199BE98DDCC0}" destId="{52DC0C62-30D0-4698-86C8-26332D0BCBC3}" srcOrd="0" destOrd="0" presId="urn:microsoft.com/office/officeart/2005/8/layout/arrow2"/>
    <dgm:cxn modelId="{A234FC23-95D6-4264-8EBE-A9AD2A6C1AFA}" srcId="{EED7A9CA-3E22-4C50-924D-20A2B71B7796}" destId="{06DF9219-FDC4-485D-B8A9-D8F8CFBDC664}" srcOrd="3" destOrd="0" parTransId="{C5C7839E-977E-4A1E-AD6A-B82E980DE23B}" sibTransId="{A17EB0B3-D502-4D9A-8971-EB179F8F2932}"/>
    <dgm:cxn modelId="{3672F974-4914-4E31-9160-46203C8719CD}" type="presParOf" srcId="{A32E0021-4398-4506-8E6E-AD045B723A2C}" destId="{D2A81DF1-4329-4E20-8C44-3703733F3DF5}" srcOrd="0" destOrd="0" presId="urn:microsoft.com/office/officeart/2005/8/layout/arrow2"/>
    <dgm:cxn modelId="{BDA8C4E0-5CD6-470D-9372-528F46C1A488}" type="presParOf" srcId="{A32E0021-4398-4506-8E6E-AD045B723A2C}" destId="{41BCBF67-4CCD-41E0-812D-F1B0D0330050}" srcOrd="1" destOrd="0" presId="urn:microsoft.com/office/officeart/2005/8/layout/arrow2"/>
    <dgm:cxn modelId="{6518D208-A775-45E2-BC4D-DBC7C955DA2C}" type="presParOf" srcId="{41BCBF67-4CCD-41E0-812D-F1B0D0330050}" destId="{3293B28C-B085-401D-B3BB-F8910CEAD0D4}" srcOrd="0" destOrd="0" presId="urn:microsoft.com/office/officeart/2005/8/layout/arrow2"/>
    <dgm:cxn modelId="{47B6A8E0-56FF-46AA-949F-75D006FA038E}" type="presParOf" srcId="{41BCBF67-4CCD-41E0-812D-F1B0D0330050}" destId="{E68E171A-0817-43A1-BC62-CC570448A8EA}" srcOrd="1" destOrd="0" presId="urn:microsoft.com/office/officeart/2005/8/layout/arrow2"/>
    <dgm:cxn modelId="{98820EB8-FC16-4AD5-B094-959D4E4DE155}" type="presParOf" srcId="{41BCBF67-4CCD-41E0-812D-F1B0D0330050}" destId="{40B69D40-5638-44EA-AB74-F29C0391CBC4}" srcOrd="2" destOrd="0" presId="urn:microsoft.com/office/officeart/2005/8/layout/arrow2"/>
    <dgm:cxn modelId="{F8E02026-D151-4E0E-8BF9-5799304EA490}" type="presParOf" srcId="{41BCBF67-4CCD-41E0-812D-F1B0D0330050}" destId="{889AF43C-4987-42CB-B09C-51BFFE032E9A}" srcOrd="3" destOrd="0" presId="urn:microsoft.com/office/officeart/2005/8/layout/arrow2"/>
    <dgm:cxn modelId="{6CEB60E8-0D9F-4F5F-BF75-589D43695090}" type="presParOf" srcId="{41BCBF67-4CCD-41E0-812D-F1B0D0330050}" destId="{CDF0FFC8-3BB2-4CC3-9E97-99452E2D868D}" srcOrd="4" destOrd="0" presId="urn:microsoft.com/office/officeart/2005/8/layout/arrow2"/>
    <dgm:cxn modelId="{7910F995-A147-4A76-9F69-CED2C672520F}" type="presParOf" srcId="{41BCBF67-4CCD-41E0-812D-F1B0D0330050}" destId="{52DC0C62-30D0-4698-86C8-26332D0BCBC3}" srcOrd="5" destOrd="0" presId="urn:microsoft.com/office/officeart/2005/8/layout/arrow2"/>
    <dgm:cxn modelId="{B18893E3-749B-4AFE-810D-A829A9AC1A18}" type="presParOf" srcId="{41BCBF67-4CCD-41E0-812D-F1B0D0330050}" destId="{98029090-2685-4F71-90D6-950565525963}" srcOrd="6" destOrd="0" presId="urn:microsoft.com/office/officeart/2005/8/layout/arrow2"/>
    <dgm:cxn modelId="{C5C86C80-167C-4F53-956B-4CDFED1CF453}" type="presParOf" srcId="{41BCBF67-4CCD-41E0-812D-F1B0D0330050}" destId="{69B1526A-9DF6-4F1D-9838-1A88DDFC5EA7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773014-07C7-474F-AF7D-220968A31DA4}" type="doc">
      <dgm:prSet loTypeId="urn:microsoft.com/office/officeart/2009/3/layout/StepUpProcess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E860C240-DAA8-44D4-8777-08B2254EDC2A}">
      <dgm:prSet phldrT="[Testo]" custT="1"/>
      <dgm:spPr/>
      <dgm:t>
        <a:bodyPr/>
        <a:lstStyle/>
        <a:p>
          <a:r>
            <a:rPr lang="it-IT" sz="1800" dirty="0" smtClean="0">
              <a:latin typeface="Arial" panose="020B0604020202020204" pitchFamily="34" charset="0"/>
              <a:cs typeface="Arial" panose="020B0604020202020204" pitchFamily="34" charset="0"/>
            </a:rPr>
            <a:t>4 laboratori</a:t>
          </a:r>
          <a:endParaRPr lang="it-IT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82CE9C-BDB7-4227-AD96-8E4B01C56AAD}" type="parTrans" cxnId="{0FE7A6EC-9E92-4F42-A859-953A3ED9AAFF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ADCA58-83A1-4E0E-8DA9-4BEE1CC96914}" type="sibTrans" cxnId="{0FE7A6EC-9E92-4F42-A859-953A3ED9AAFF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95C2F9-A31D-4A92-9194-B67A4054B1CE}">
      <dgm:prSet phldrT="[Testo]" custT="1"/>
      <dgm:spPr/>
      <dgm:t>
        <a:bodyPr/>
        <a:lstStyle/>
        <a:p>
          <a:r>
            <a:rPr lang="it-IT" sz="1800" dirty="0" smtClean="0">
              <a:latin typeface="Arial" panose="020B0604020202020204" pitchFamily="34" charset="0"/>
              <a:cs typeface="Arial" panose="020B0604020202020204" pitchFamily="34" charset="0"/>
            </a:rPr>
            <a:t>5 laboratori</a:t>
          </a:r>
          <a:endParaRPr lang="it-IT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3577EA-E0F1-4096-BEE1-F0D0792B12D7}" type="parTrans" cxnId="{A6ECB58A-DA9D-4AB8-91A7-FE965290C8F6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2648C4-BD9D-4B9E-B201-A5AA6AC94CCC}" type="sibTrans" cxnId="{A6ECB58A-DA9D-4AB8-91A7-FE965290C8F6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19923A-7EDF-4267-A3F3-7B89F6A56CC3}">
      <dgm:prSet phldrT="[Testo]" custT="1"/>
      <dgm:spPr/>
      <dgm:t>
        <a:bodyPr/>
        <a:lstStyle/>
        <a:p>
          <a:r>
            <a:rPr lang="it-IT" sz="1800" dirty="0" smtClean="0">
              <a:latin typeface="Arial" panose="020B0604020202020204" pitchFamily="34" charset="0"/>
              <a:cs typeface="Arial" panose="020B0604020202020204" pitchFamily="34" charset="0"/>
            </a:rPr>
            <a:t>6 laboratori</a:t>
          </a:r>
          <a:endParaRPr lang="it-IT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FBDFC6-BB7F-405D-B8C5-C56CE3F4D0AD}" type="parTrans" cxnId="{E5D34169-E151-41C3-BC3E-FFF663281214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B55F40-1C7B-453B-9813-AFFD30FCB773}" type="sibTrans" cxnId="{E5D34169-E151-41C3-BC3E-FFF663281214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3F5B18-C47F-4053-A729-FCC6334AAB24}">
      <dgm:prSet phldrT="[Testo]" custT="1"/>
      <dgm:spPr/>
      <dgm:t>
        <a:bodyPr/>
        <a:lstStyle/>
        <a:p>
          <a:r>
            <a:rPr lang="it-IT" sz="1800" dirty="0" smtClean="0">
              <a:latin typeface="Arial" panose="020B0604020202020204" pitchFamily="34" charset="0"/>
              <a:cs typeface="Arial" panose="020B0604020202020204" pitchFamily="34" charset="0"/>
            </a:rPr>
            <a:t>7 laboratori</a:t>
          </a:r>
          <a:endParaRPr lang="it-IT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F7FB80-AA7B-4260-81F9-90235CFAE7A4}" type="parTrans" cxnId="{88D91804-0D14-4E75-BC92-FEE3CCAF46D0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7C3483-3FEC-4808-B4C6-63B0E7D6A5C0}" type="sibTrans" cxnId="{88D91804-0D14-4E75-BC92-FEE3CCAF46D0}">
      <dgm:prSet/>
      <dgm:spPr/>
      <dgm:t>
        <a:bodyPr/>
        <a:lstStyle/>
        <a:p>
          <a:endParaRPr lang="it-IT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C5DDB4-E04A-41DB-864C-BC2ECC0E476D}" type="pres">
      <dgm:prSet presAssocID="{06773014-07C7-474F-AF7D-220968A31DA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0C98F05C-4C21-440C-BAEA-EF13B075172D}" type="pres">
      <dgm:prSet presAssocID="{E860C240-DAA8-44D4-8777-08B2254EDC2A}" presName="composite" presStyleCnt="0"/>
      <dgm:spPr/>
      <dgm:t>
        <a:bodyPr/>
        <a:lstStyle/>
        <a:p>
          <a:endParaRPr lang="it-IT"/>
        </a:p>
      </dgm:t>
    </dgm:pt>
    <dgm:pt modelId="{C608F59E-3D56-4EE0-BF3C-2C3F85C447BC}" type="pres">
      <dgm:prSet presAssocID="{E860C240-DAA8-44D4-8777-08B2254EDC2A}" presName="LShape" presStyleLbl="alignNode1" presStyleIdx="0" presStyleCnt="7"/>
      <dgm:spPr/>
      <dgm:t>
        <a:bodyPr/>
        <a:lstStyle/>
        <a:p>
          <a:endParaRPr lang="it-IT"/>
        </a:p>
      </dgm:t>
    </dgm:pt>
    <dgm:pt modelId="{9B2F24BF-8B9F-4D29-8A41-2AE5041D70CD}" type="pres">
      <dgm:prSet presAssocID="{E860C240-DAA8-44D4-8777-08B2254EDC2A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4151674-1586-4E94-B3C3-8D992A37ADC9}" type="pres">
      <dgm:prSet presAssocID="{E860C240-DAA8-44D4-8777-08B2254EDC2A}" presName="Triangle" presStyleLbl="alignNode1" presStyleIdx="1" presStyleCnt="7"/>
      <dgm:spPr/>
      <dgm:t>
        <a:bodyPr/>
        <a:lstStyle/>
        <a:p>
          <a:endParaRPr lang="it-IT"/>
        </a:p>
      </dgm:t>
    </dgm:pt>
    <dgm:pt modelId="{67F07EB2-E405-474F-ABAB-6F7695103A21}" type="pres">
      <dgm:prSet presAssocID="{11ADCA58-83A1-4E0E-8DA9-4BEE1CC96914}" presName="sibTrans" presStyleCnt="0"/>
      <dgm:spPr/>
      <dgm:t>
        <a:bodyPr/>
        <a:lstStyle/>
        <a:p>
          <a:endParaRPr lang="it-IT"/>
        </a:p>
      </dgm:t>
    </dgm:pt>
    <dgm:pt modelId="{EC3F673D-D3CB-423F-ABAF-C69758987700}" type="pres">
      <dgm:prSet presAssocID="{11ADCA58-83A1-4E0E-8DA9-4BEE1CC96914}" presName="space" presStyleCnt="0"/>
      <dgm:spPr/>
      <dgm:t>
        <a:bodyPr/>
        <a:lstStyle/>
        <a:p>
          <a:endParaRPr lang="it-IT"/>
        </a:p>
      </dgm:t>
    </dgm:pt>
    <dgm:pt modelId="{EA55CF5A-245B-4DDC-89AE-892804F2548C}" type="pres">
      <dgm:prSet presAssocID="{9695C2F9-A31D-4A92-9194-B67A4054B1CE}" presName="composite" presStyleCnt="0"/>
      <dgm:spPr/>
      <dgm:t>
        <a:bodyPr/>
        <a:lstStyle/>
        <a:p>
          <a:endParaRPr lang="it-IT"/>
        </a:p>
      </dgm:t>
    </dgm:pt>
    <dgm:pt modelId="{68A6B653-A902-4D41-860D-1C308DA98798}" type="pres">
      <dgm:prSet presAssocID="{9695C2F9-A31D-4A92-9194-B67A4054B1CE}" presName="LShape" presStyleLbl="alignNode1" presStyleIdx="2" presStyleCnt="7"/>
      <dgm:spPr/>
      <dgm:t>
        <a:bodyPr/>
        <a:lstStyle/>
        <a:p>
          <a:endParaRPr lang="it-IT"/>
        </a:p>
      </dgm:t>
    </dgm:pt>
    <dgm:pt modelId="{8D4C3822-6F04-4446-BEBA-2DA01F922DBF}" type="pres">
      <dgm:prSet presAssocID="{9695C2F9-A31D-4A92-9194-B67A4054B1CE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A9B0139-29B2-49B5-8B99-78981CBBC273}" type="pres">
      <dgm:prSet presAssocID="{9695C2F9-A31D-4A92-9194-B67A4054B1CE}" presName="Triangle" presStyleLbl="alignNode1" presStyleIdx="3" presStyleCnt="7"/>
      <dgm:spPr/>
      <dgm:t>
        <a:bodyPr/>
        <a:lstStyle/>
        <a:p>
          <a:endParaRPr lang="it-IT"/>
        </a:p>
      </dgm:t>
    </dgm:pt>
    <dgm:pt modelId="{6D1C752B-E17B-474F-8D43-43C10F0C5E69}" type="pres">
      <dgm:prSet presAssocID="{C12648C4-BD9D-4B9E-B201-A5AA6AC94CCC}" presName="sibTrans" presStyleCnt="0"/>
      <dgm:spPr/>
      <dgm:t>
        <a:bodyPr/>
        <a:lstStyle/>
        <a:p>
          <a:endParaRPr lang="it-IT"/>
        </a:p>
      </dgm:t>
    </dgm:pt>
    <dgm:pt modelId="{872D6743-7082-4B0F-A6CB-4B724756A32B}" type="pres">
      <dgm:prSet presAssocID="{C12648C4-BD9D-4B9E-B201-A5AA6AC94CCC}" presName="space" presStyleCnt="0"/>
      <dgm:spPr/>
      <dgm:t>
        <a:bodyPr/>
        <a:lstStyle/>
        <a:p>
          <a:endParaRPr lang="it-IT"/>
        </a:p>
      </dgm:t>
    </dgm:pt>
    <dgm:pt modelId="{4A538D53-4C8A-4570-9A3E-5E6AA32B5E7D}" type="pres">
      <dgm:prSet presAssocID="{A719923A-7EDF-4267-A3F3-7B89F6A56CC3}" presName="composite" presStyleCnt="0"/>
      <dgm:spPr/>
      <dgm:t>
        <a:bodyPr/>
        <a:lstStyle/>
        <a:p>
          <a:endParaRPr lang="it-IT"/>
        </a:p>
      </dgm:t>
    </dgm:pt>
    <dgm:pt modelId="{79B8900C-0647-4421-9D98-65AE858A7AF4}" type="pres">
      <dgm:prSet presAssocID="{A719923A-7EDF-4267-A3F3-7B89F6A56CC3}" presName="LShape" presStyleLbl="alignNode1" presStyleIdx="4" presStyleCnt="7"/>
      <dgm:spPr/>
      <dgm:t>
        <a:bodyPr/>
        <a:lstStyle/>
        <a:p>
          <a:endParaRPr lang="it-IT"/>
        </a:p>
      </dgm:t>
    </dgm:pt>
    <dgm:pt modelId="{DD6B6128-4B86-410B-B5D3-15A8D8546D3A}" type="pres">
      <dgm:prSet presAssocID="{A719923A-7EDF-4267-A3F3-7B89F6A56CC3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44F667A-D0E5-420E-ABEC-917FED44BD82}" type="pres">
      <dgm:prSet presAssocID="{A719923A-7EDF-4267-A3F3-7B89F6A56CC3}" presName="Triangle" presStyleLbl="alignNode1" presStyleIdx="5" presStyleCnt="7"/>
      <dgm:spPr/>
      <dgm:t>
        <a:bodyPr/>
        <a:lstStyle/>
        <a:p>
          <a:endParaRPr lang="it-IT"/>
        </a:p>
      </dgm:t>
    </dgm:pt>
    <dgm:pt modelId="{1BB09AA9-44C0-47B2-B2D5-A317311EAB86}" type="pres">
      <dgm:prSet presAssocID="{FCB55F40-1C7B-453B-9813-AFFD30FCB773}" presName="sibTrans" presStyleCnt="0"/>
      <dgm:spPr/>
      <dgm:t>
        <a:bodyPr/>
        <a:lstStyle/>
        <a:p>
          <a:endParaRPr lang="it-IT"/>
        </a:p>
      </dgm:t>
    </dgm:pt>
    <dgm:pt modelId="{7ED533C7-905C-4C5B-B166-358EF70184C2}" type="pres">
      <dgm:prSet presAssocID="{FCB55F40-1C7B-453B-9813-AFFD30FCB773}" presName="space" presStyleCnt="0"/>
      <dgm:spPr/>
      <dgm:t>
        <a:bodyPr/>
        <a:lstStyle/>
        <a:p>
          <a:endParaRPr lang="it-IT"/>
        </a:p>
      </dgm:t>
    </dgm:pt>
    <dgm:pt modelId="{DD226F98-5C5A-41FC-8751-39D5C5313EC7}" type="pres">
      <dgm:prSet presAssocID="{2E3F5B18-C47F-4053-A729-FCC6334AAB24}" presName="composite" presStyleCnt="0"/>
      <dgm:spPr/>
      <dgm:t>
        <a:bodyPr/>
        <a:lstStyle/>
        <a:p>
          <a:endParaRPr lang="it-IT"/>
        </a:p>
      </dgm:t>
    </dgm:pt>
    <dgm:pt modelId="{86DC5299-31AC-4729-A902-5534C40C1218}" type="pres">
      <dgm:prSet presAssocID="{2E3F5B18-C47F-4053-A729-FCC6334AAB24}" presName="LShape" presStyleLbl="alignNode1" presStyleIdx="6" presStyleCnt="7"/>
      <dgm:spPr/>
      <dgm:t>
        <a:bodyPr/>
        <a:lstStyle/>
        <a:p>
          <a:endParaRPr lang="it-IT"/>
        </a:p>
      </dgm:t>
    </dgm:pt>
    <dgm:pt modelId="{F9095C92-A19B-4CB9-A1E7-7BBB4343C722}" type="pres">
      <dgm:prSet presAssocID="{2E3F5B18-C47F-4053-A729-FCC6334AAB24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6CF9888-9E1D-43C3-A4A2-DDAC05058053}" type="presOf" srcId="{A719923A-7EDF-4267-A3F3-7B89F6A56CC3}" destId="{DD6B6128-4B86-410B-B5D3-15A8D8546D3A}" srcOrd="0" destOrd="0" presId="urn:microsoft.com/office/officeart/2009/3/layout/StepUpProcess"/>
    <dgm:cxn modelId="{7D159BDD-99A8-4BDD-8143-2681E0EFDC10}" type="presOf" srcId="{9695C2F9-A31D-4A92-9194-B67A4054B1CE}" destId="{8D4C3822-6F04-4446-BEBA-2DA01F922DBF}" srcOrd="0" destOrd="0" presId="urn:microsoft.com/office/officeart/2009/3/layout/StepUpProcess"/>
    <dgm:cxn modelId="{B16B8386-24B6-41D2-8411-542140E5887B}" type="presOf" srcId="{E860C240-DAA8-44D4-8777-08B2254EDC2A}" destId="{9B2F24BF-8B9F-4D29-8A41-2AE5041D70CD}" srcOrd="0" destOrd="0" presId="urn:microsoft.com/office/officeart/2009/3/layout/StepUpProcess"/>
    <dgm:cxn modelId="{55B1F826-59A6-4987-83D2-F4F94E4F98B8}" type="presOf" srcId="{06773014-07C7-474F-AF7D-220968A31DA4}" destId="{47C5DDB4-E04A-41DB-864C-BC2ECC0E476D}" srcOrd="0" destOrd="0" presId="urn:microsoft.com/office/officeart/2009/3/layout/StepUpProcess"/>
    <dgm:cxn modelId="{88D91804-0D14-4E75-BC92-FEE3CCAF46D0}" srcId="{06773014-07C7-474F-AF7D-220968A31DA4}" destId="{2E3F5B18-C47F-4053-A729-FCC6334AAB24}" srcOrd="3" destOrd="0" parTransId="{2AF7FB80-AA7B-4260-81F9-90235CFAE7A4}" sibTransId="{6A7C3483-3FEC-4808-B4C6-63B0E7D6A5C0}"/>
    <dgm:cxn modelId="{E5D34169-E151-41C3-BC3E-FFF663281214}" srcId="{06773014-07C7-474F-AF7D-220968A31DA4}" destId="{A719923A-7EDF-4267-A3F3-7B89F6A56CC3}" srcOrd="2" destOrd="0" parTransId="{CAFBDFC6-BB7F-405D-B8C5-C56CE3F4D0AD}" sibTransId="{FCB55F40-1C7B-453B-9813-AFFD30FCB773}"/>
    <dgm:cxn modelId="{E553D828-A119-4A5D-B656-E571A8E95A62}" type="presOf" srcId="{2E3F5B18-C47F-4053-A729-FCC6334AAB24}" destId="{F9095C92-A19B-4CB9-A1E7-7BBB4343C722}" srcOrd="0" destOrd="0" presId="urn:microsoft.com/office/officeart/2009/3/layout/StepUpProcess"/>
    <dgm:cxn modelId="{0FE7A6EC-9E92-4F42-A859-953A3ED9AAFF}" srcId="{06773014-07C7-474F-AF7D-220968A31DA4}" destId="{E860C240-DAA8-44D4-8777-08B2254EDC2A}" srcOrd="0" destOrd="0" parTransId="{3D82CE9C-BDB7-4227-AD96-8E4B01C56AAD}" sibTransId="{11ADCA58-83A1-4E0E-8DA9-4BEE1CC96914}"/>
    <dgm:cxn modelId="{A6ECB58A-DA9D-4AB8-91A7-FE965290C8F6}" srcId="{06773014-07C7-474F-AF7D-220968A31DA4}" destId="{9695C2F9-A31D-4A92-9194-B67A4054B1CE}" srcOrd="1" destOrd="0" parTransId="{F93577EA-E0F1-4096-BEE1-F0D0792B12D7}" sibTransId="{C12648C4-BD9D-4B9E-B201-A5AA6AC94CCC}"/>
    <dgm:cxn modelId="{4CF5BFC1-E12D-42AB-9DCC-3519AD515E0C}" type="presParOf" srcId="{47C5DDB4-E04A-41DB-864C-BC2ECC0E476D}" destId="{0C98F05C-4C21-440C-BAEA-EF13B075172D}" srcOrd="0" destOrd="0" presId="urn:microsoft.com/office/officeart/2009/3/layout/StepUpProcess"/>
    <dgm:cxn modelId="{2C7D4181-AAD9-4BA6-9F7B-D2A60DACAD3F}" type="presParOf" srcId="{0C98F05C-4C21-440C-BAEA-EF13B075172D}" destId="{C608F59E-3D56-4EE0-BF3C-2C3F85C447BC}" srcOrd="0" destOrd="0" presId="urn:microsoft.com/office/officeart/2009/3/layout/StepUpProcess"/>
    <dgm:cxn modelId="{BD30375B-E614-4C95-BC46-60AC7EC344E3}" type="presParOf" srcId="{0C98F05C-4C21-440C-BAEA-EF13B075172D}" destId="{9B2F24BF-8B9F-4D29-8A41-2AE5041D70CD}" srcOrd="1" destOrd="0" presId="urn:microsoft.com/office/officeart/2009/3/layout/StepUpProcess"/>
    <dgm:cxn modelId="{2D146FEA-8F33-49AF-B999-E1F9DAF3C084}" type="presParOf" srcId="{0C98F05C-4C21-440C-BAEA-EF13B075172D}" destId="{B4151674-1586-4E94-B3C3-8D992A37ADC9}" srcOrd="2" destOrd="0" presId="urn:microsoft.com/office/officeart/2009/3/layout/StepUpProcess"/>
    <dgm:cxn modelId="{1B3C50C7-FE83-41CE-AE5D-C30AC9A19BCC}" type="presParOf" srcId="{47C5DDB4-E04A-41DB-864C-BC2ECC0E476D}" destId="{67F07EB2-E405-474F-ABAB-6F7695103A21}" srcOrd="1" destOrd="0" presId="urn:microsoft.com/office/officeart/2009/3/layout/StepUpProcess"/>
    <dgm:cxn modelId="{3C07D5A8-0439-4534-B101-17E8C1EAD37F}" type="presParOf" srcId="{67F07EB2-E405-474F-ABAB-6F7695103A21}" destId="{EC3F673D-D3CB-423F-ABAF-C69758987700}" srcOrd="0" destOrd="0" presId="urn:microsoft.com/office/officeart/2009/3/layout/StepUpProcess"/>
    <dgm:cxn modelId="{5609C85A-A923-4767-B3D1-47A21C305734}" type="presParOf" srcId="{47C5DDB4-E04A-41DB-864C-BC2ECC0E476D}" destId="{EA55CF5A-245B-4DDC-89AE-892804F2548C}" srcOrd="2" destOrd="0" presId="urn:microsoft.com/office/officeart/2009/3/layout/StepUpProcess"/>
    <dgm:cxn modelId="{357C65A6-E207-466D-91C6-FC46E6608A23}" type="presParOf" srcId="{EA55CF5A-245B-4DDC-89AE-892804F2548C}" destId="{68A6B653-A902-4D41-860D-1C308DA98798}" srcOrd="0" destOrd="0" presId="urn:microsoft.com/office/officeart/2009/3/layout/StepUpProcess"/>
    <dgm:cxn modelId="{C22D7F62-9682-4A03-8A26-92016095F569}" type="presParOf" srcId="{EA55CF5A-245B-4DDC-89AE-892804F2548C}" destId="{8D4C3822-6F04-4446-BEBA-2DA01F922DBF}" srcOrd="1" destOrd="0" presId="urn:microsoft.com/office/officeart/2009/3/layout/StepUpProcess"/>
    <dgm:cxn modelId="{B8BBEAF6-60BA-452A-995E-680208D5B012}" type="presParOf" srcId="{EA55CF5A-245B-4DDC-89AE-892804F2548C}" destId="{1A9B0139-29B2-49B5-8B99-78981CBBC273}" srcOrd="2" destOrd="0" presId="urn:microsoft.com/office/officeart/2009/3/layout/StepUpProcess"/>
    <dgm:cxn modelId="{6E53D154-BAA6-43CA-9551-163A599D9F4D}" type="presParOf" srcId="{47C5DDB4-E04A-41DB-864C-BC2ECC0E476D}" destId="{6D1C752B-E17B-474F-8D43-43C10F0C5E69}" srcOrd="3" destOrd="0" presId="urn:microsoft.com/office/officeart/2009/3/layout/StepUpProcess"/>
    <dgm:cxn modelId="{EF235519-876B-45E9-8B5A-251A3B45151F}" type="presParOf" srcId="{6D1C752B-E17B-474F-8D43-43C10F0C5E69}" destId="{872D6743-7082-4B0F-A6CB-4B724756A32B}" srcOrd="0" destOrd="0" presId="urn:microsoft.com/office/officeart/2009/3/layout/StepUpProcess"/>
    <dgm:cxn modelId="{BFDF781B-FA93-4F23-8088-7BFEF38CD280}" type="presParOf" srcId="{47C5DDB4-E04A-41DB-864C-BC2ECC0E476D}" destId="{4A538D53-4C8A-4570-9A3E-5E6AA32B5E7D}" srcOrd="4" destOrd="0" presId="urn:microsoft.com/office/officeart/2009/3/layout/StepUpProcess"/>
    <dgm:cxn modelId="{0494F87B-C5F2-4B4B-AF07-9092790D4604}" type="presParOf" srcId="{4A538D53-4C8A-4570-9A3E-5E6AA32B5E7D}" destId="{79B8900C-0647-4421-9D98-65AE858A7AF4}" srcOrd="0" destOrd="0" presId="urn:microsoft.com/office/officeart/2009/3/layout/StepUpProcess"/>
    <dgm:cxn modelId="{31D9D080-B055-42D8-8CC3-F0DB70CE6598}" type="presParOf" srcId="{4A538D53-4C8A-4570-9A3E-5E6AA32B5E7D}" destId="{DD6B6128-4B86-410B-B5D3-15A8D8546D3A}" srcOrd="1" destOrd="0" presId="urn:microsoft.com/office/officeart/2009/3/layout/StepUpProcess"/>
    <dgm:cxn modelId="{08D57295-4BDE-4479-B080-84122C1014DE}" type="presParOf" srcId="{4A538D53-4C8A-4570-9A3E-5E6AA32B5E7D}" destId="{444F667A-D0E5-420E-ABEC-917FED44BD82}" srcOrd="2" destOrd="0" presId="urn:microsoft.com/office/officeart/2009/3/layout/StepUpProcess"/>
    <dgm:cxn modelId="{9A8AEC22-0FD3-46EA-9A1A-633D8477E28D}" type="presParOf" srcId="{47C5DDB4-E04A-41DB-864C-BC2ECC0E476D}" destId="{1BB09AA9-44C0-47B2-B2D5-A317311EAB86}" srcOrd="5" destOrd="0" presId="urn:microsoft.com/office/officeart/2009/3/layout/StepUpProcess"/>
    <dgm:cxn modelId="{10CEC1A3-3ECC-427E-9F96-36403B970F2C}" type="presParOf" srcId="{1BB09AA9-44C0-47B2-B2D5-A317311EAB86}" destId="{7ED533C7-905C-4C5B-B166-358EF70184C2}" srcOrd="0" destOrd="0" presId="urn:microsoft.com/office/officeart/2009/3/layout/StepUpProcess"/>
    <dgm:cxn modelId="{8D3CB637-0270-420F-944F-A182B6427DBA}" type="presParOf" srcId="{47C5DDB4-E04A-41DB-864C-BC2ECC0E476D}" destId="{DD226F98-5C5A-41FC-8751-39D5C5313EC7}" srcOrd="6" destOrd="0" presId="urn:microsoft.com/office/officeart/2009/3/layout/StepUpProcess"/>
    <dgm:cxn modelId="{EE8790EA-4461-4D30-A1CE-7FDE7B3C3761}" type="presParOf" srcId="{DD226F98-5C5A-41FC-8751-39D5C5313EC7}" destId="{86DC5299-31AC-4729-A902-5534C40C1218}" srcOrd="0" destOrd="0" presId="urn:microsoft.com/office/officeart/2009/3/layout/StepUpProcess"/>
    <dgm:cxn modelId="{5BF33991-721A-4AA0-B5DB-435CFD860E61}" type="presParOf" srcId="{DD226F98-5C5A-41FC-8751-39D5C5313EC7}" destId="{F9095C92-A19B-4CB9-A1E7-7BBB4343C72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A4CC46-F237-4355-8145-D1D6FF378E37}">
      <dsp:nvSpPr>
        <dsp:cNvPr id="0" name=""/>
        <dsp:cNvSpPr/>
      </dsp:nvSpPr>
      <dsp:spPr>
        <a:xfrm>
          <a:off x="0" y="313232"/>
          <a:ext cx="370720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FD7CF2-5BBC-4F03-99D8-4B03CA4AF2AC}">
      <dsp:nvSpPr>
        <dsp:cNvPr id="0" name=""/>
        <dsp:cNvSpPr/>
      </dsp:nvSpPr>
      <dsp:spPr>
        <a:xfrm>
          <a:off x="185360" y="18032"/>
          <a:ext cx="2595046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087" tIns="0" rIns="9808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150 partecipanti</a:t>
          </a:r>
          <a:endParaRPr lang="it-IT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5360" y="18032"/>
        <a:ext cx="2595046" cy="590400"/>
      </dsp:txXfrm>
    </dsp:sp>
    <dsp:sp modelId="{57FF1FA1-514A-4315-AD30-E0BC0F9154B3}">
      <dsp:nvSpPr>
        <dsp:cNvPr id="0" name=""/>
        <dsp:cNvSpPr/>
      </dsp:nvSpPr>
      <dsp:spPr>
        <a:xfrm>
          <a:off x="0" y="1220433"/>
          <a:ext cx="370720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58A42-2BAA-4FCF-8F35-F9FAE41F295D}">
      <dsp:nvSpPr>
        <dsp:cNvPr id="0" name=""/>
        <dsp:cNvSpPr/>
      </dsp:nvSpPr>
      <dsp:spPr>
        <a:xfrm>
          <a:off x="185360" y="925233"/>
          <a:ext cx="2595046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087" tIns="0" rIns="9808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89 % degli iscritti sono donne</a:t>
          </a:r>
          <a:endParaRPr lang="it-IT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5360" y="925233"/>
        <a:ext cx="2595046" cy="590400"/>
      </dsp:txXfrm>
    </dsp:sp>
    <dsp:sp modelId="{1417CE53-60A5-4872-ABFA-76628788AA30}">
      <dsp:nvSpPr>
        <dsp:cNvPr id="0" name=""/>
        <dsp:cNvSpPr/>
      </dsp:nvSpPr>
      <dsp:spPr>
        <a:xfrm>
          <a:off x="0" y="2127633"/>
          <a:ext cx="370720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72C6E7-4598-4F52-96E2-0415AFA7CAC5}">
      <dsp:nvSpPr>
        <dsp:cNvPr id="0" name=""/>
        <dsp:cNvSpPr/>
      </dsp:nvSpPr>
      <dsp:spPr>
        <a:xfrm>
          <a:off x="185360" y="1832433"/>
          <a:ext cx="2595046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087" tIns="0" rIns="9808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54 % è già iscritto al MCE</a:t>
          </a:r>
          <a:endParaRPr lang="it-IT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5360" y="1832433"/>
        <a:ext cx="2595046" cy="590400"/>
      </dsp:txXfrm>
    </dsp:sp>
    <dsp:sp modelId="{8C7D6A35-EB25-493C-943E-5F7A0357B923}">
      <dsp:nvSpPr>
        <dsp:cNvPr id="0" name=""/>
        <dsp:cNvSpPr/>
      </dsp:nvSpPr>
      <dsp:spPr>
        <a:xfrm>
          <a:off x="0" y="3034833"/>
          <a:ext cx="3707209" cy="50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681E70-A295-4CFD-BEB2-517E601B27F5}">
      <dsp:nvSpPr>
        <dsp:cNvPr id="0" name=""/>
        <dsp:cNvSpPr/>
      </dsp:nvSpPr>
      <dsp:spPr>
        <a:xfrm>
          <a:off x="185360" y="2739633"/>
          <a:ext cx="2595046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8087" tIns="0" rIns="9808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49 % ha pagato con Voucher MIUR</a:t>
          </a:r>
          <a:endParaRPr lang="it-IT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5360" y="2739633"/>
        <a:ext cx="2595046" cy="590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A81DF1-4329-4E20-8C44-3703733F3DF5}">
      <dsp:nvSpPr>
        <dsp:cNvPr id="0" name=""/>
        <dsp:cNvSpPr/>
      </dsp:nvSpPr>
      <dsp:spPr>
        <a:xfrm>
          <a:off x="0" y="0"/>
          <a:ext cx="6901142" cy="403398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93B28C-B085-401D-B3BB-F8910CEAD0D4}">
      <dsp:nvSpPr>
        <dsp:cNvPr id="0" name=""/>
        <dsp:cNvSpPr/>
      </dsp:nvSpPr>
      <dsp:spPr>
        <a:xfrm>
          <a:off x="1230500" y="2460575"/>
          <a:ext cx="148450" cy="14845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8E171A-0817-43A1-BC62-CC570448A8EA}">
      <dsp:nvSpPr>
        <dsp:cNvPr id="0" name=""/>
        <dsp:cNvSpPr/>
      </dsp:nvSpPr>
      <dsp:spPr>
        <a:xfrm>
          <a:off x="854409" y="2821928"/>
          <a:ext cx="1103697" cy="960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661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Cagliari: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77</a:t>
          </a:r>
          <a:endParaRPr lang="it-IT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4409" y="2821928"/>
        <a:ext cx="1103697" cy="960087"/>
      </dsp:txXfrm>
    </dsp:sp>
    <dsp:sp modelId="{40B69D40-5638-44EA-AB74-F29C0391CBC4}">
      <dsp:nvSpPr>
        <dsp:cNvPr id="0" name=""/>
        <dsp:cNvSpPr/>
      </dsp:nvSpPr>
      <dsp:spPr>
        <a:xfrm>
          <a:off x="2599146" y="1557126"/>
          <a:ext cx="258174" cy="25817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9AF43C-4987-42CB-B09C-51BFFE032E9A}">
      <dsp:nvSpPr>
        <dsp:cNvPr id="0" name=""/>
        <dsp:cNvSpPr/>
      </dsp:nvSpPr>
      <dsp:spPr>
        <a:xfrm>
          <a:off x="2179298" y="1920725"/>
          <a:ext cx="1355417" cy="1843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02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Genova: 110</a:t>
          </a:r>
          <a:endParaRPr lang="it-IT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79298" y="1920725"/>
        <a:ext cx="1355417" cy="1843529"/>
      </dsp:txXfrm>
    </dsp:sp>
    <dsp:sp modelId="{CDF0FFC8-3BB2-4CC3-9E97-99452E2D868D}">
      <dsp:nvSpPr>
        <dsp:cNvPr id="0" name=""/>
        <dsp:cNvSpPr/>
      </dsp:nvSpPr>
      <dsp:spPr>
        <a:xfrm>
          <a:off x="3967019" y="1050172"/>
          <a:ext cx="342081" cy="3420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C0C62-30D0-4698-86C8-26332D0BCBC3}">
      <dsp:nvSpPr>
        <dsp:cNvPr id="0" name=""/>
        <dsp:cNvSpPr/>
      </dsp:nvSpPr>
      <dsp:spPr>
        <a:xfrm>
          <a:off x="3747676" y="1540981"/>
          <a:ext cx="1355417" cy="249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262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Pisa: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144</a:t>
          </a:r>
          <a:endParaRPr lang="it-IT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47676" y="1540981"/>
        <a:ext cx="1355417" cy="2493000"/>
      </dsp:txXfrm>
    </dsp:sp>
    <dsp:sp modelId="{98029090-2685-4F71-90D6-950565525963}">
      <dsp:nvSpPr>
        <dsp:cNvPr id="0" name=""/>
        <dsp:cNvSpPr/>
      </dsp:nvSpPr>
      <dsp:spPr>
        <a:xfrm>
          <a:off x="5504875" y="598450"/>
          <a:ext cx="458260" cy="4582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B1526A-9DF6-4F1D-9838-1A88DDFC5EA7}">
      <dsp:nvSpPr>
        <dsp:cNvPr id="0" name=""/>
        <dsp:cNvSpPr/>
      </dsp:nvSpPr>
      <dsp:spPr>
        <a:xfrm>
          <a:off x="5213923" y="1141616"/>
          <a:ext cx="1355417" cy="2892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2823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Foligno: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150</a:t>
          </a:r>
          <a:endParaRPr lang="it-IT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13923" y="1141616"/>
        <a:ext cx="1355417" cy="289236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08F59E-3D56-4EE0-BF3C-2C3F85C447BC}">
      <dsp:nvSpPr>
        <dsp:cNvPr id="0" name=""/>
        <dsp:cNvSpPr/>
      </dsp:nvSpPr>
      <dsp:spPr>
        <a:xfrm rot="5400000">
          <a:off x="281763" y="1700776"/>
          <a:ext cx="848477" cy="141184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B2F24BF-8B9F-4D29-8A41-2AE5041D70CD}">
      <dsp:nvSpPr>
        <dsp:cNvPr id="0" name=""/>
        <dsp:cNvSpPr/>
      </dsp:nvSpPr>
      <dsp:spPr>
        <a:xfrm>
          <a:off x="140131" y="2122614"/>
          <a:ext cx="1274623" cy="1117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4 laboratori</a:t>
          </a:r>
          <a:endParaRPr lang="it-IT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131" y="2122614"/>
        <a:ext cx="1274623" cy="1117282"/>
      </dsp:txXfrm>
    </dsp:sp>
    <dsp:sp modelId="{B4151674-1586-4E94-B3C3-8D992A37ADC9}">
      <dsp:nvSpPr>
        <dsp:cNvPr id="0" name=""/>
        <dsp:cNvSpPr/>
      </dsp:nvSpPr>
      <dsp:spPr>
        <a:xfrm>
          <a:off x="1174260" y="1596834"/>
          <a:ext cx="240495" cy="24049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8A6B653-A902-4D41-860D-1C308DA98798}">
      <dsp:nvSpPr>
        <dsp:cNvPr id="0" name=""/>
        <dsp:cNvSpPr/>
      </dsp:nvSpPr>
      <dsp:spPr>
        <a:xfrm rot="5400000">
          <a:off x="1842152" y="1314656"/>
          <a:ext cx="848477" cy="141184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D4C3822-6F04-4446-BEBA-2DA01F922DBF}">
      <dsp:nvSpPr>
        <dsp:cNvPr id="0" name=""/>
        <dsp:cNvSpPr/>
      </dsp:nvSpPr>
      <dsp:spPr>
        <a:xfrm>
          <a:off x="1700520" y="1736495"/>
          <a:ext cx="1274623" cy="1117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5 laboratori</a:t>
          </a:r>
          <a:endParaRPr lang="it-IT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520" y="1736495"/>
        <a:ext cx="1274623" cy="1117282"/>
      </dsp:txXfrm>
    </dsp:sp>
    <dsp:sp modelId="{1A9B0139-29B2-49B5-8B99-78981CBBC273}">
      <dsp:nvSpPr>
        <dsp:cNvPr id="0" name=""/>
        <dsp:cNvSpPr/>
      </dsp:nvSpPr>
      <dsp:spPr>
        <a:xfrm>
          <a:off x="2734649" y="1210715"/>
          <a:ext cx="240495" cy="24049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9B8900C-0647-4421-9D98-65AE858A7AF4}">
      <dsp:nvSpPr>
        <dsp:cNvPr id="0" name=""/>
        <dsp:cNvSpPr/>
      </dsp:nvSpPr>
      <dsp:spPr>
        <a:xfrm rot="5400000">
          <a:off x="3402540" y="928537"/>
          <a:ext cx="848477" cy="141184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D6B6128-4B86-410B-B5D3-15A8D8546D3A}">
      <dsp:nvSpPr>
        <dsp:cNvPr id="0" name=""/>
        <dsp:cNvSpPr/>
      </dsp:nvSpPr>
      <dsp:spPr>
        <a:xfrm>
          <a:off x="3260908" y="1350375"/>
          <a:ext cx="1274623" cy="1117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6 laboratori</a:t>
          </a:r>
          <a:endParaRPr lang="it-IT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60908" y="1350375"/>
        <a:ext cx="1274623" cy="1117282"/>
      </dsp:txXfrm>
    </dsp:sp>
    <dsp:sp modelId="{444F667A-D0E5-420E-ABEC-917FED44BD82}">
      <dsp:nvSpPr>
        <dsp:cNvPr id="0" name=""/>
        <dsp:cNvSpPr/>
      </dsp:nvSpPr>
      <dsp:spPr>
        <a:xfrm>
          <a:off x="4295037" y="824595"/>
          <a:ext cx="240495" cy="24049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6DC5299-31AC-4729-A902-5534C40C1218}">
      <dsp:nvSpPr>
        <dsp:cNvPr id="0" name=""/>
        <dsp:cNvSpPr/>
      </dsp:nvSpPr>
      <dsp:spPr>
        <a:xfrm rot="5400000">
          <a:off x="4962929" y="542417"/>
          <a:ext cx="848477" cy="141184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9095C92-A19B-4CB9-A1E7-7BBB4343C722}">
      <dsp:nvSpPr>
        <dsp:cNvPr id="0" name=""/>
        <dsp:cNvSpPr/>
      </dsp:nvSpPr>
      <dsp:spPr>
        <a:xfrm>
          <a:off x="4821297" y="964255"/>
          <a:ext cx="1274623" cy="1117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7 laboratori</a:t>
          </a:r>
          <a:endParaRPr lang="it-IT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21297" y="964255"/>
        <a:ext cx="1274623" cy="1117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9D3B6-9E95-418D-A927-B3287678D856}" type="datetimeFigureOut">
              <a:rPr lang="it-IT" smtClean="0"/>
              <a:pPr/>
              <a:t>02/07/2018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34167-4D83-42B5-9816-4C891B6B8D7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2285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CB50-1822-4408-89F8-EC8B9E6AFB1E}" type="datetimeFigureOut">
              <a:rPr lang="en-GB" smtClean="0"/>
              <a:pPr/>
              <a:t>02/07/2018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0141-775E-4FB7-BE20-2A5CFA56A67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4313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CB50-1822-4408-89F8-EC8B9E6AFB1E}" type="datetimeFigureOut">
              <a:rPr lang="en-GB" smtClean="0"/>
              <a:pPr/>
              <a:t>02/07/2018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0141-775E-4FB7-BE20-2A5CFA56A67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7493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CB50-1822-4408-89F8-EC8B9E6AFB1E}" type="datetimeFigureOut">
              <a:rPr lang="en-GB" smtClean="0"/>
              <a:pPr/>
              <a:t>02/07/2018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0141-775E-4FB7-BE20-2A5CFA56A67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7715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CB50-1822-4408-89F8-EC8B9E6AFB1E}" type="datetimeFigureOut">
              <a:rPr lang="en-GB" smtClean="0"/>
              <a:pPr/>
              <a:t>02/07/2018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0141-775E-4FB7-BE20-2A5CFA56A67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4569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CB50-1822-4408-89F8-EC8B9E6AFB1E}" type="datetimeFigureOut">
              <a:rPr lang="en-GB" smtClean="0"/>
              <a:pPr/>
              <a:t>02/07/2018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0141-775E-4FB7-BE20-2A5CFA56A67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97955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CB50-1822-4408-89F8-EC8B9E6AFB1E}" type="datetimeFigureOut">
              <a:rPr lang="en-GB" smtClean="0"/>
              <a:pPr/>
              <a:t>02/07/2018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0141-775E-4FB7-BE20-2A5CFA56A67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6567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CB50-1822-4408-89F8-EC8B9E6AFB1E}" type="datetimeFigureOut">
              <a:rPr lang="en-GB" smtClean="0"/>
              <a:pPr/>
              <a:t>02/07/2018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0141-775E-4FB7-BE20-2A5CFA56A67A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500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CB50-1822-4408-89F8-EC8B9E6AFB1E}" type="datetimeFigureOut">
              <a:rPr lang="en-GB" smtClean="0"/>
              <a:pPr/>
              <a:t>02/07/2018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0141-775E-4FB7-BE20-2A5CFA56A67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6994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CB50-1822-4408-89F8-EC8B9E6AFB1E}" type="datetimeFigureOut">
              <a:rPr lang="en-GB" smtClean="0"/>
              <a:pPr/>
              <a:t>02/07/2018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0141-775E-4FB7-BE20-2A5CFA56A67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2327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8CB50-1822-4408-89F8-EC8B9E6AFB1E}" type="datetimeFigureOut">
              <a:rPr lang="en-GB" smtClean="0"/>
              <a:pPr/>
              <a:t>02/07/2018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0141-775E-4FB7-BE20-2A5CFA56A67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23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6C8CB50-1822-4408-89F8-EC8B9E6AFB1E}" type="datetimeFigureOut">
              <a:rPr lang="en-GB" smtClean="0"/>
              <a:pPr/>
              <a:t>02/07/2018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00141-775E-4FB7-BE20-2A5CFA56A67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0601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6C8CB50-1822-4408-89F8-EC8B9E6AFB1E}" type="datetimeFigureOut">
              <a:rPr lang="en-GB" smtClean="0"/>
              <a:pPr/>
              <a:t>02/07/2018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F000141-775E-4FB7-BE20-2A5CFA56A67A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3753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11663" y="5221996"/>
            <a:ext cx="940528" cy="90388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219247" y="539825"/>
            <a:ext cx="292475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CANTIERI </a:t>
            </a:r>
          </a:p>
          <a:p>
            <a:pPr algn="ctr"/>
            <a:r>
              <a:rPr lang="en-GB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FORMAZIONE </a:t>
            </a:r>
          </a:p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  <a:p>
            <a:pPr algn="ctr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219245" y="4080679"/>
            <a:ext cx="29247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Foligno</a:t>
            </a:r>
            <a:endParaRPr lang="en-GB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3-6 </a:t>
            </a:r>
            <a:r>
              <a:rPr lang="en-GB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luglio</a:t>
            </a: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2018</a:t>
            </a:r>
          </a:p>
          <a:p>
            <a:pPr algn="ctr"/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219247" y="2352450"/>
            <a:ext cx="292475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DIAMO </a:t>
            </a:r>
          </a:p>
          <a:p>
            <a:pPr algn="ctr"/>
            <a:r>
              <a:rPr lang="en-GB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GB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NUMERI?</a:t>
            </a:r>
          </a:p>
          <a:p>
            <a:pPr algn="ctr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3297" y="490429"/>
            <a:ext cx="5695950" cy="5657850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7315201" y="5218573"/>
            <a:ext cx="1619479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Movimento di Cooperazione </a:t>
            </a:r>
          </a:p>
          <a:p>
            <a:r>
              <a:rPr lang="it-IT" dirty="0" smtClean="0"/>
              <a:t>Educativa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21029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04445" y="267855"/>
            <a:ext cx="6004719" cy="766618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ISCRITTI</a:t>
            </a:r>
            <a:endParaRPr lang="en-GB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0913" y="267855"/>
            <a:ext cx="640658" cy="615697"/>
          </a:xfrm>
          <a:prstGeom prst="rect">
            <a:avLst/>
          </a:prstGeom>
        </p:spPr>
      </p:pic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xmlns="" val="3838720803"/>
              </p:ext>
            </p:extLst>
          </p:nvPr>
        </p:nvGraphicFramePr>
        <p:xfrm>
          <a:off x="578464" y="1703312"/>
          <a:ext cx="3707209" cy="3556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magine 5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16067" y="1703312"/>
            <a:ext cx="3305175" cy="3705225"/>
          </a:xfrm>
          <a:prstGeom prst="rect">
            <a:avLst/>
          </a:prstGeom>
        </p:spPr>
      </p:pic>
      <p:sp>
        <p:nvSpPr>
          <p:cNvPr id="3" name="Pergamena 2 2"/>
          <p:cNvSpPr/>
          <p:nvPr/>
        </p:nvSpPr>
        <p:spPr>
          <a:xfrm>
            <a:off x="1422399" y="146632"/>
            <a:ext cx="6086765" cy="1043709"/>
          </a:xfrm>
          <a:prstGeom prst="horizont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8272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96903" y="354523"/>
            <a:ext cx="5937755" cy="688617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ISCRITTI…</a:t>
            </a: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Età</a:t>
            </a:r>
            <a:endParaRPr lang="en-GB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0913" y="267855"/>
            <a:ext cx="640658" cy="615697"/>
          </a:xfrm>
          <a:prstGeom prst="rect">
            <a:avLst/>
          </a:prstGeom>
        </p:spPr>
      </p:pic>
      <p:sp>
        <p:nvSpPr>
          <p:cNvPr id="3" name="Esplosione 2 2"/>
          <p:cNvSpPr/>
          <p:nvPr/>
        </p:nvSpPr>
        <p:spPr>
          <a:xfrm rot="1776458">
            <a:off x="5269986" y="1919889"/>
            <a:ext cx="3423570" cy="3113305"/>
          </a:xfrm>
          <a:prstGeom prst="irregularSeal2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asellaDiTesto 6"/>
          <p:cNvSpPr txBox="1"/>
          <p:nvPr/>
        </p:nvSpPr>
        <p:spPr>
          <a:xfrm>
            <a:off x="5262053" y="2891765"/>
            <a:ext cx="3223491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Età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media = 44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anni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Età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massima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= 70</a:t>
            </a:r>
          </a:p>
          <a:p>
            <a:pPr algn="ctr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Età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minima = 21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4096" y="2434600"/>
            <a:ext cx="4170323" cy="3016038"/>
          </a:xfrm>
          <a:prstGeom prst="rect">
            <a:avLst/>
          </a:prstGeom>
        </p:spPr>
      </p:pic>
      <p:sp>
        <p:nvSpPr>
          <p:cNvPr id="8" name="Pergamena 2 7"/>
          <p:cNvSpPr/>
          <p:nvPr/>
        </p:nvSpPr>
        <p:spPr>
          <a:xfrm>
            <a:off x="1422399" y="146632"/>
            <a:ext cx="6086765" cy="1043709"/>
          </a:xfrm>
          <a:prstGeom prst="horizont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195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13681" y="295563"/>
            <a:ext cx="5937755" cy="688617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ISCRITTI</a:t>
            </a:r>
            <a:r>
              <a:rPr lang="it-IT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PROVENIENZA</a:t>
            </a:r>
            <a:endParaRPr lang="en-GB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0913" y="267855"/>
            <a:ext cx="640658" cy="615697"/>
          </a:xfrm>
          <a:prstGeom prst="rect">
            <a:avLst/>
          </a:prstGeom>
        </p:spPr>
      </p:pic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527066"/>
              </p:ext>
            </p:extLst>
          </p:nvPr>
        </p:nvGraphicFramePr>
        <p:xfrm>
          <a:off x="480796" y="1702588"/>
          <a:ext cx="3543099" cy="3941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1033">
                  <a:extLst>
                    <a:ext uri="{9D8B030D-6E8A-4147-A177-3AD203B41FA5}">
                      <a16:colId xmlns:a16="http://schemas.microsoft.com/office/drawing/2014/main" xmlns="" val="2132286135"/>
                    </a:ext>
                  </a:extLst>
                </a:gridCol>
                <a:gridCol w="1181033">
                  <a:extLst>
                    <a:ext uri="{9D8B030D-6E8A-4147-A177-3AD203B41FA5}">
                      <a16:colId xmlns:a16="http://schemas.microsoft.com/office/drawing/2014/main" xmlns="" val="3076630578"/>
                    </a:ext>
                  </a:extLst>
                </a:gridCol>
                <a:gridCol w="1181033">
                  <a:extLst>
                    <a:ext uri="{9D8B030D-6E8A-4147-A177-3AD203B41FA5}">
                      <a16:colId xmlns:a16="http://schemas.microsoft.com/office/drawing/2014/main" xmlns="" val="14609510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Iscritti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sul totale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2602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Umbria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8191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Toscana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85904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Emilia Romagna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9087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Liguria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29840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Lombardia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5966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Lazio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1586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Abruzzo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2609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3117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Veneto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62547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Puglia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6204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Sardegna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4998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Piemonte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8794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Calabria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2539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Trentino Alto Adige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09749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Campania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44" marR="6344" marT="63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8162473"/>
                  </a:ext>
                </a:extLst>
              </a:tr>
            </a:tbl>
          </a:graphicData>
        </a:graphic>
      </p:graphicFrame>
      <p:grpSp>
        <p:nvGrpSpPr>
          <p:cNvPr id="3" name="Gruppo 2"/>
          <p:cNvGrpSpPr/>
          <p:nvPr/>
        </p:nvGrpSpPr>
        <p:grpSpPr>
          <a:xfrm>
            <a:off x="4584158" y="1333501"/>
            <a:ext cx="4156219" cy="4311071"/>
            <a:chOff x="4728873" y="1333501"/>
            <a:chExt cx="4156219" cy="4311071"/>
          </a:xfrm>
        </p:grpSpPr>
        <p:pic>
          <p:nvPicPr>
            <p:cNvPr id="8" name="Immagine 7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28873" y="1333501"/>
              <a:ext cx="4156219" cy="4311071"/>
            </a:xfrm>
            <a:prstGeom prst="rect">
              <a:avLst/>
            </a:prstGeom>
          </p:spPr>
        </p:pic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24443" y="4373417"/>
              <a:ext cx="800357" cy="1271155"/>
            </a:xfrm>
            <a:prstGeom prst="rect">
              <a:avLst/>
            </a:prstGeom>
          </p:spPr>
        </p:pic>
      </p:grpSp>
      <p:sp>
        <p:nvSpPr>
          <p:cNvPr id="9" name="Pergamena 2 8"/>
          <p:cNvSpPr/>
          <p:nvPr/>
        </p:nvSpPr>
        <p:spPr>
          <a:xfrm>
            <a:off x="1422399" y="146632"/>
            <a:ext cx="6086765" cy="1043709"/>
          </a:xfrm>
          <a:prstGeom prst="horizont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1356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76507" y="286485"/>
            <a:ext cx="5937755" cy="688617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ISCRITTI</a:t>
            </a: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b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PROFESSIONE</a:t>
            </a:r>
            <a:endParaRPr lang="en-GB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0913" y="267855"/>
            <a:ext cx="640658" cy="615697"/>
          </a:xfrm>
          <a:prstGeom prst="rect">
            <a:avLst/>
          </a:prstGeom>
        </p:spPr>
      </p:pic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8019619"/>
              </p:ext>
            </p:extLst>
          </p:nvPr>
        </p:nvGraphicFramePr>
        <p:xfrm>
          <a:off x="804009" y="1497704"/>
          <a:ext cx="7329950" cy="4478221"/>
        </p:xfrm>
        <a:graphic>
          <a:graphicData uri="http://schemas.openxmlformats.org/drawingml/2006/table">
            <a:tbl>
              <a:tblPr/>
              <a:tblGrid>
                <a:gridCol w="1465990">
                  <a:extLst>
                    <a:ext uri="{9D8B030D-6E8A-4147-A177-3AD203B41FA5}">
                      <a16:colId xmlns:a16="http://schemas.microsoft.com/office/drawing/2014/main" xmlns="" val="499284135"/>
                    </a:ext>
                  </a:extLst>
                </a:gridCol>
                <a:gridCol w="1465990">
                  <a:extLst>
                    <a:ext uri="{9D8B030D-6E8A-4147-A177-3AD203B41FA5}">
                      <a16:colId xmlns:a16="http://schemas.microsoft.com/office/drawing/2014/main" xmlns="" val="2918910126"/>
                    </a:ext>
                  </a:extLst>
                </a:gridCol>
                <a:gridCol w="1465990">
                  <a:extLst>
                    <a:ext uri="{9D8B030D-6E8A-4147-A177-3AD203B41FA5}">
                      <a16:colId xmlns:a16="http://schemas.microsoft.com/office/drawing/2014/main" xmlns="" val="453695243"/>
                    </a:ext>
                  </a:extLst>
                </a:gridCol>
                <a:gridCol w="1465990">
                  <a:extLst>
                    <a:ext uri="{9D8B030D-6E8A-4147-A177-3AD203B41FA5}">
                      <a16:colId xmlns:a16="http://schemas.microsoft.com/office/drawing/2014/main" xmlns="" val="3372584571"/>
                    </a:ext>
                  </a:extLst>
                </a:gridCol>
                <a:gridCol w="1465990">
                  <a:extLst>
                    <a:ext uri="{9D8B030D-6E8A-4147-A177-3AD203B41FA5}">
                      <a16:colId xmlns:a16="http://schemas.microsoft.com/office/drawing/2014/main" xmlns="" val="90113473"/>
                    </a:ext>
                  </a:extLst>
                </a:gridCol>
              </a:tblGrid>
              <a:tr h="523816">
                <a:tc>
                  <a:txBody>
                    <a:bodyPr/>
                    <a:lstStyle/>
                    <a:p>
                      <a:pPr algn="ctr" fontAlgn="ctr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Professione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Femmine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Maschi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231784771"/>
                  </a:ext>
                </a:extLst>
              </a:tr>
              <a:tr h="790881">
                <a:tc>
                  <a:txBody>
                    <a:bodyPr/>
                    <a:lstStyle/>
                    <a:p>
                      <a:pPr algn="ctr" fontAlgn="ctr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Insegnante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51633362"/>
                  </a:ext>
                </a:extLst>
              </a:tr>
              <a:tr h="790881">
                <a:tc>
                  <a:txBody>
                    <a:bodyPr/>
                    <a:lstStyle/>
                    <a:p>
                      <a:pPr algn="ctr" fontAlgn="ctr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Educatore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05455112"/>
                  </a:ext>
                </a:extLst>
              </a:tr>
              <a:tr h="790881">
                <a:tc>
                  <a:txBody>
                    <a:bodyPr/>
                    <a:lstStyle/>
                    <a:p>
                      <a:pPr algn="ctr" fontAlgn="ctr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Pensionato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42896642"/>
                  </a:ext>
                </a:extLst>
              </a:tr>
              <a:tr h="790881">
                <a:tc>
                  <a:txBody>
                    <a:bodyPr/>
                    <a:lstStyle/>
                    <a:p>
                      <a:pPr algn="ctr" fontAlgn="ctr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40183023"/>
                  </a:ext>
                </a:extLst>
              </a:tr>
              <a:tr h="790881">
                <a:tc>
                  <a:txBody>
                    <a:bodyPr/>
                    <a:lstStyle/>
                    <a:p>
                      <a:pPr algn="ctr" fontAlgn="ctr"/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Altro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74940523"/>
                  </a:ext>
                </a:extLst>
              </a:tr>
            </a:tbl>
          </a:graphicData>
        </a:graphic>
      </p:graphicFrame>
      <p:pic>
        <p:nvPicPr>
          <p:cNvPr id="11" name="Immagin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3987" y="5116186"/>
            <a:ext cx="522590" cy="721452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90180" y="2149838"/>
            <a:ext cx="834752" cy="600148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70567" y="4313261"/>
            <a:ext cx="769431" cy="792572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23423" y="2802219"/>
            <a:ext cx="1168266" cy="584133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49344" y="3443867"/>
            <a:ext cx="811879" cy="811879"/>
          </a:xfrm>
          <a:prstGeom prst="rect">
            <a:avLst/>
          </a:prstGeom>
        </p:spPr>
      </p:pic>
      <p:sp>
        <p:nvSpPr>
          <p:cNvPr id="10" name="Pergamena 2 9"/>
          <p:cNvSpPr/>
          <p:nvPr/>
        </p:nvSpPr>
        <p:spPr>
          <a:xfrm>
            <a:off x="1422399" y="146632"/>
            <a:ext cx="6086765" cy="1043709"/>
          </a:xfrm>
          <a:prstGeom prst="horizont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849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2921" y="295542"/>
            <a:ext cx="5937755" cy="688617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Gli ISCRITTI</a:t>
            </a: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b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PROFESSIONE</a:t>
            </a:r>
            <a:endParaRPr lang="en-GB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0913" y="267855"/>
            <a:ext cx="640658" cy="61569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356" y="1440873"/>
            <a:ext cx="7618886" cy="4512339"/>
          </a:xfrm>
          <a:prstGeom prst="rect">
            <a:avLst/>
          </a:prstGeom>
        </p:spPr>
      </p:pic>
      <p:sp>
        <p:nvSpPr>
          <p:cNvPr id="6" name="Pergamena 2 5"/>
          <p:cNvSpPr/>
          <p:nvPr/>
        </p:nvSpPr>
        <p:spPr>
          <a:xfrm>
            <a:off x="1422399" y="146632"/>
            <a:ext cx="6086765" cy="1043709"/>
          </a:xfrm>
          <a:prstGeom prst="horizont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007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1669" y="247214"/>
            <a:ext cx="6382327" cy="688617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ISCRITTI e laboratori </a:t>
            </a: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 </a:t>
            </a:r>
            <a:r>
              <a:rPr lang="it-IT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</a:t>
            </a:r>
            <a:endParaRPr lang="en-GB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0913" y="267855"/>
            <a:ext cx="640658" cy="615697"/>
          </a:xfrm>
          <a:prstGeom prst="rect">
            <a:avLst/>
          </a:prstGeom>
        </p:spPr>
      </p:pic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xmlns="" val="1911544445"/>
              </p:ext>
            </p:extLst>
          </p:nvPr>
        </p:nvGraphicFramePr>
        <p:xfrm>
          <a:off x="1034473" y="1121822"/>
          <a:ext cx="6966440" cy="403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xmlns="" val="3127286739"/>
              </p:ext>
            </p:extLst>
          </p:nvPr>
        </p:nvGraphicFramePr>
        <p:xfrm>
          <a:off x="1436254" y="32789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6137564" y="3731491"/>
            <a:ext cx="1428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532833" y="4100823"/>
            <a:ext cx="160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992582" y="4470155"/>
            <a:ext cx="1540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524000" y="4903835"/>
            <a:ext cx="1383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ergamena 2 10"/>
          <p:cNvSpPr/>
          <p:nvPr/>
        </p:nvSpPr>
        <p:spPr>
          <a:xfrm>
            <a:off x="1339272" y="78113"/>
            <a:ext cx="6289963" cy="1043709"/>
          </a:xfrm>
          <a:prstGeom prst="horizont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2498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12317" y="5221995"/>
            <a:ext cx="917080" cy="88135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185103" y="656683"/>
            <a:ext cx="292475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CANTIERI </a:t>
            </a:r>
            <a:endParaRPr lang="en-GB" sz="20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FORMAZIONE </a:t>
            </a:r>
          </a:p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  <a:p>
            <a:pPr algn="ctr"/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3297" y="490429"/>
            <a:ext cx="5695950" cy="5657850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6356733" y="5227367"/>
            <a:ext cx="1597445" cy="92333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it-IT" dirty="0" smtClean="0"/>
              <a:t>Movimento  di</a:t>
            </a:r>
          </a:p>
          <a:p>
            <a:r>
              <a:rPr lang="it-IT" dirty="0" smtClean="0"/>
              <a:t>Cooperazione Educativa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27098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Pacco</Template>
  <TotalTime>458</TotalTime>
  <Words>193</Words>
  <Application>Microsoft Office PowerPoint</Application>
  <PresentationFormat>Presentazione su schermo (4:3)</PresentationFormat>
  <Paragraphs>116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Parcel</vt:lpstr>
      <vt:lpstr>Diapositiva 1</vt:lpstr>
      <vt:lpstr>Gli ISCRITTI</vt:lpstr>
      <vt:lpstr>Gli ISCRITTI… PER Età</vt:lpstr>
      <vt:lpstr>Gli ISCRITTI… PER PROVENIENZA</vt:lpstr>
      <vt:lpstr>Gli ISCRITTI.. PER PROFESSIONE</vt:lpstr>
      <vt:lpstr>Gli ISCRITTI... PER PROFESSIONE</vt:lpstr>
      <vt:lpstr>ISCRITTI e laboratori  NEL TEMPO</vt:lpstr>
      <vt:lpstr>Diapositiva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Lucia Leporatti</dc:creator>
  <cp:lastModifiedBy>Domenico</cp:lastModifiedBy>
  <cp:revision>43</cp:revision>
  <dcterms:created xsi:type="dcterms:W3CDTF">2017-06-29T14:58:46Z</dcterms:created>
  <dcterms:modified xsi:type="dcterms:W3CDTF">2018-07-02T06:55:15Z</dcterms:modified>
</cp:coreProperties>
</file>