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5" r:id="rId3"/>
    <p:sldId id="274" r:id="rId4"/>
    <p:sldId id="257" r:id="rId5"/>
    <p:sldId id="266" r:id="rId6"/>
    <p:sldId id="261" r:id="rId7"/>
    <p:sldId id="262" r:id="rId8"/>
    <p:sldId id="263" r:id="rId9"/>
    <p:sldId id="271" r:id="rId10"/>
    <p:sldId id="259" r:id="rId11"/>
    <p:sldId id="272" r:id="rId12"/>
    <p:sldId id="267" r:id="rId13"/>
    <p:sldId id="268" r:id="rId14"/>
    <p:sldId id="269" r:id="rId15"/>
    <p:sldId id="270"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090"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046A7-9FD3-48F2-9D3A-462D425061E6}" type="datetimeFigureOut">
              <a:rPr lang="it-IT" smtClean="0"/>
              <a:pPr/>
              <a:t>09/04/2018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E9AB0-B6C5-4C43-A2B5-8D77FF06EB52}" type="slidenum">
              <a:rPr lang="it-IT" smtClean="0"/>
              <a:pPr/>
              <a:t>‹N›</a:t>
            </a:fld>
            <a:endParaRPr lang="it-IT"/>
          </a:p>
        </p:txBody>
      </p:sp>
    </p:spTree>
    <p:extLst>
      <p:ext uri="{BB962C8B-B14F-4D97-AF65-F5344CB8AC3E}">
        <p14:creationId xmlns:p14="http://schemas.microsoft.com/office/powerpoint/2010/main" xmlns="" val="3282254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0C18F93-6D81-42C4-B053-FA63231CAB10}" type="datetime1">
              <a:rPr lang="it-IT" smtClean="0"/>
              <a:pPr/>
              <a:t>09/04/2018</a:t>
            </a:fld>
            <a:endParaRPr lang="it-IT"/>
          </a:p>
        </p:txBody>
      </p:sp>
      <p:sp>
        <p:nvSpPr>
          <p:cNvPr id="5" name="Segnaposto piè di pagina 4"/>
          <p:cNvSpPr>
            <a:spLocks noGrp="1"/>
          </p:cNvSpPr>
          <p:nvPr>
            <p:ph type="ftr" sz="quarter" idx="11"/>
          </p:nvPr>
        </p:nvSpPr>
        <p:spPr/>
        <p:txBody>
          <a:bodyPr/>
          <a:lstStyle/>
          <a:p>
            <a:r>
              <a:rPr lang="it-IT" smtClean="0"/>
              <a:t>presentazione documentazione ridef </a:t>
            </a:r>
            <a:endParaRPr lang="it-IT"/>
          </a:p>
        </p:txBody>
      </p:sp>
      <p:sp>
        <p:nvSpPr>
          <p:cNvPr id="6" name="Segnaposto numero diapositiva 5"/>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F50CEF5-A9DA-407B-998A-05FEE3AC25AC}" type="datetime1">
              <a:rPr lang="it-IT" smtClean="0"/>
              <a:pPr/>
              <a:t>09/04/2018</a:t>
            </a:fld>
            <a:endParaRPr lang="it-IT"/>
          </a:p>
        </p:txBody>
      </p:sp>
      <p:sp>
        <p:nvSpPr>
          <p:cNvPr id="5" name="Segnaposto piè di pagina 4"/>
          <p:cNvSpPr>
            <a:spLocks noGrp="1"/>
          </p:cNvSpPr>
          <p:nvPr>
            <p:ph type="ftr" sz="quarter" idx="11"/>
          </p:nvPr>
        </p:nvSpPr>
        <p:spPr/>
        <p:txBody>
          <a:bodyPr/>
          <a:lstStyle/>
          <a:p>
            <a:r>
              <a:rPr lang="it-IT" smtClean="0"/>
              <a:t>presentazione documentazione ridef </a:t>
            </a:r>
            <a:endParaRPr lang="it-IT"/>
          </a:p>
        </p:txBody>
      </p:sp>
      <p:sp>
        <p:nvSpPr>
          <p:cNvPr id="6" name="Segnaposto numero diapositiva 5"/>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BD9CBE-06CF-47B6-94FB-63ED28565BAB}" type="datetime1">
              <a:rPr lang="it-IT" smtClean="0"/>
              <a:pPr/>
              <a:t>09/04/2018</a:t>
            </a:fld>
            <a:endParaRPr lang="it-IT"/>
          </a:p>
        </p:txBody>
      </p:sp>
      <p:sp>
        <p:nvSpPr>
          <p:cNvPr id="5" name="Segnaposto piè di pagina 4"/>
          <p:cNvSpPr>
            <a:spLocks noGrp="1"/>
          </p:cNvSpPr>
          <p:nvPr>
            <p:ph type="ftr" sz="quarter" idx="11"/>
          </p:nvPr>
        </p:nvSpPr>
        <p:spPr/>
        <p:txBody>
          <a:bodyPr/>
          <a:lstStyle/>
          <a:p>
            <a:r>
              <a:rPr lang="it-IT" smtClean="0"/>
              <a:t>presentazione documentazione ridef </a:t>
            </a:r>
            <a:endParaRPr lang="it-IT"/>
          </a:p>
        </p:txBody>
      </p:sp>
      <p:sp>
        <p:nvSpPr>
          <p:cNvPr id="6" name="Segnaposto numero diapositiva 5"/>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C7F4D74-76CD-4738-ACE0-F485DF0824CE}" type="datetime1">
              <a:rPr lang="it-IT" smtClean="0"/>
              <a:pPr/>
              <a:t>09/04/2018</a:t>
            </a:fld>
            <a:endParaRPr lang="it-IT"/>
          </a:p>
        </p:txBody>
      </p:sp>
      <p:sp>
        <p:nvSpPr>
          <p:cNvPr id="5" name="Segnaposto piè di pagina 4"/>
          <p:cNvSpPr>
            <a:spLocks noGrp="1"/>
          </p:cNvSpPr>
          <p:nvPr>
            <p:ph type="ftr" sz="quarter" idx="11"/>
          </p:nvPr>
        </p:nvSpPr>
        <p:spPr/>
        <p:txBody>
          <a:bodyPr/>
          <a:lstStyle/>
          <a:p>
            <a:r>
              <a:rPr lang="it-IT" smtClean="0"/>
              <a:t>presentazione documentazione ridef </a:t>
            </a:r>
            <a:endParaRPr lang="it-IT"/>
          </a:p>
        </p:txBody>
      </p:sp>
      <p:sp>
        <p:nvSpPr>
          <p:cNvPr id="6" name="Segnaposto numero diapositiva 5"/>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93179EF-BDFD-443F-90E7-FD6EBB68C2A2}" type="datetime1">
              <a:rPr lang="it-IT" smtClean="0"/>
              <a:pPr/>
              <a:t>09/04/2018</a:t>
            </a:fld>
            <a:endParaRPr lang="it-IT"/>
          </a:p>
        </p:txBody>
      </p:sp>
      <p:sp>
        <p:nvSpPr>
          <p:cNvPr id="5" name="Segnaposto piè di pagina 4"/>
          <p:cNvSpPr>
            <a:spLocks noGrp="1"/>
          </p:cNvSpPr>
          <p:nvPr>
            <p:ph type="ftr" sz="quarter" idx="11"/>
          </p:nvPr>
        </p:nvSpPr>
        <p:spPr/>
        <p:txBody>
          <a:bodyPr/>
          <a:lstStyle/>
          <a:p>
            <a:r>
              <a:rPr lang="it-IT" smtClean="0"/>
              <a:t>presentazione documentazione ridef </a:t>
            </a:r>
            <a:endParaRPr lang="it-IT"/>
          </a:p>
        </p:txBody>
      </p:sp>
      <p:sp>
        <p:nvSpPr>
          <p:cNvPr id="6" name="Segnaposto numero diapositiva 5"/>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93CC5EF-2A51-4AA6-9A4F-8E79C39135C6}" type="datetime1">
              <a:rPr lang="it-IT" smtClean="0"/>
              <a:pPr/>
              <a:t>09/04/2018</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
        <p:nvSpPr>
          <p:cNvPr id="7" name="Segnaposto numero diapositiva 6"/>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4D8AEE2-3AFA-4759-99C0-B2B4DBB068F5}" type="datetime1">
              <a:rPr lang="it-IT" smtClean="0"/>
              <a:pPr/>
              <a:t>09/04/2018</a:t>
            </a:fld>
            <a:endParaRPr lang="it-IT"/>
          </a:p>
        </p:txBody>
      </p:sp>
      <p:sp>
        <p:nvSpPr>
          <p:cNvPr id="8" name="Segnaposto piè di pagina 7"/>
          <p:cNvSpPr>
            <a:spLocks noGrp="1"/>
          </p:cNvSpPr>
          <p:nvPr>
            <p:ph type="ftr" sz="quarter" idx="11"/>
          </p:nvPr>
        </p:nvSpPr>
        <p:spPr/>
        <p:txBody>
          <a:bodyPr/>
          <a:lstStyle/>
          <a:p>
            <a:r>
              <a:rPr lang="it-IT" smtClean="0"/>
              <a:t>presentazione documentazione ridef </a:t>
            </a:r>
            <a:endParaRPr lang="it-IT"/>
          </a:p>
        </p:txBody>
      </p:sp>
      <p:sp>
        <p:nvSpPr>
          <p:cNvPr id="9" name="Segnaposto numero diapositiva 8"/>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B81C5BB-09E1-4CDA-8EFB-60C6736B2481}" type="datetime1">
              <a:rPr lang="it-IT" smtClean="0"/>
              <a:pPr/>
              <a:t>09/04/2018</a:t>
            </a:fld>
            <a:endParaRPr lang="it-IT"/>
          </a:p>
        </p:txBody>
      </p:sp>
      <p:sp>
        <p:nvSpPr>
          <p:cNvPr id="4" name="Segnaposto piè di pagina 3"/>
          <p:cNvSpPr>
            <a:spLocks noGrp="1"/>
          </p:cNvSpPr>
          <p:nvPr>
            <p:ph type="ftr" sz="quarter" idx="11"/>
          </p:nvPr>
        </p:nvSpPr>
        <p:spPr/>
        <p:txBody>
          <a:bodyPr/>
          <a:lstStyle/>
          <a:p>
            <a:r>
              <a:rPr lang="it-IT" smtClean="0"/>
              <a:t>presentazione documentazione ridef </a:t>
            </a:r>
            <a:endParaRPr lang="it-IT"/>
          </a:p>
        </p:txBody>
      </p:sp>
      <p:sp>
        <p:nvSpPr>
          <p:cNvPr id="5" name="Segnaposto numero diapositiva 4"/>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E452DB6-A448-41CE-8C4B-E339879C96A2}" type="datetime1">
              <a:rPr lang="it-IT" smtClean="0"/>
              <a:pPr/>
              <a:t>09/04/2018</a:t>
            </a:fld>
            <a:endParaRPr lang="it-IT"/>
          </a:p>
        </p:txBody>
      </p:sp>
      <p:sp>
        <p:nvSpPr>
          <p:cNvPr id="3" name="Segnaposto piè di pagina 2"/>
          <p:cNvSpPr>
            <a:spLocks noGrp="1"/>
          </p:cNvSpPr>
          <p:nvPr>
            <p:ph type="ftr" sz="quarter" idx="11"/>
          </p:nvPr>
        </p:nvSpPr>
        <p:spPr/>
        <p:txBody>
          <a:bodyPr/>
          <a:lstStyle/>
          <a:p>
            <a:r>
              <a:rPr lang="it-IT" smtClean="0"/>
              <a:t>presentazione documentazione ridef </a:t>
            </a:r>
            <a:endParaRPr lang="it-IT"/>
          </a:p>
        </p:txBody>
      </p:sp>
      <p:sp>
        <p:nvSpPr>
          <p:cNvPr id="4" name="Segnaposto numero diapositiva 3"/>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C2D5EBC-9FCA-4F60-B367-74E83A35CE31}" type="datetime1">
              <a:rPr lang="it-IT" smtClean="0"/>
              <a:pPr/>
              <a:t>09/04/2018</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
        <p:nvSpPr>
          <p:cNvPr id="7" name="Segnaposto numero diapositiva 6"/>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C19C81-2343-4EF6-B901-F0370767046D}" type="datetime1">
              <a:rPr lang="it-IT" smtClean="0"/>
              <a:pPr/>
              <a:t>09/04/2018</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
        <p:nvSpPr>
          <p:cNvPr id="7" name="Segnaposto numero diapositiva 6"/>
          <p:cNvSpPr>
            <a:spLocks noGrp="1"/>
          </p:cNvSpPr>
          <p:nvPr>
            <p:ph type="sldNum" sz="quarter" idx="12"/>
          </p:nvPr>
        </p:nvSpPr>
        <p:spPr/>
        <p:txBody>
          <a:bodyPr/>
          <a:lstStyle/>
          <a:p>
            <a:fld id="{170AE436-0A24-4C4D-809A-7FD7BCE2440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22AE5-D3AE-43FF-86B4-13D491BFB890}" type="datetime1">
              <a:rPr lang="it-IT" smtClean="0"/>
              <a:pPr/>
              <a:t>09/04/2018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presentazione documentazione ridef </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AE436-0A24-4C4D-809A-7FD7BCE2440D}"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55776" y="2204864"/>
            <a:ext cx="4392488" cy="1584176"/>
          </a:xfrm>
        </p:spPr>
        <p:txBody>
          <a:bodyPr>
            <a:normAutofit fontScale="77500" lnSpcReduction="20000"/>
          </a:bodyPr>
          <a:lstStyle/>
          <a:p>
            <a:r>
              <a:rPr lang="it-IT" dirty="0" smtClean="0"/>
              <a:t>Sguardi che cambiano il mondo</a:t>
            </a:r>
          </a:p>
          <a:p>
            <a:r>
              <a:rPr lang="it-IT" dirty="0" smtClean="0"/>
              <a:t>Abitare insieme</a:t>
            </a:r>
            <a:br>
              <a:rPr lang="it-IT" dirty="0" smtClean="0"/>
            </a:br>
            <a:r>
              <a:rPr lang="it-IT" dirty="0" smtClean="0"/>
              <a:t>le città delle bambine e dei bambini</a:t>
            </a:r>
          </a:p>
          <a:p>
            <a:endParaRPr lang="it-IT" dirty="0"/>
          </a:p>
        </p:txBody>
      </p:sp>
      <p:pic>
        <p:nvPicPr>
          <p:cNvPr id="11266" name="Picture 2" descr="http://www.ridefitalia.org/wp-content/images/header-frato.jpg"/>
          <p:cNvPicPr>
            <a:picLocks noChangeAspect="1" noChangeArrowheads="1"/>
          </p:cNvPicPr>
          <p:nvPr/>
        </p:nvPicPr>
        <p:blipFill>
          <a:blip r:embed="rId2" cstate="print"/>
          <a:srcRect/>
          <a:stretch>
            <a:fillRect/>
          </a:stretch>
        </p:blipFill>
        <p:spPr bwMode="auto">
          <a:xfrm>
            <a:off x="395536" y="116632"/>
            <a:ext cx="2143125" cy="2095501"/>
          </a:xfrm>
          <a:prstGeom prst="rect">
            <a:avLst/>
          </a:prstGeom>
          <a:noFill/>
        </p:spPr>
      </p:pic>
      <p:pic>
        <p:nvPicPr>
          <p:cNvPr id="11268" name="Picture 4" descr="XXX Ridef Italia"/>
          <p:cNvPicPr>
            <a:picLocks noChangeAspect="1" noChangeArrowheads="1"/>
          </p:cNvPicPr>
          <p:nvPr/>
        </p:nvPicPr>
        <p:blipFill>
          <a:blip r:embed="rId3" cstate="print"/>
          <a:srcRect/>
          <a:stretch>
            <a:fillRect/>
          </a:stretch>
        </p:blipFill>
        <p:spPr bwMode="auto">
          <a:xfrm>
            <a:off x="2771800" y="1268760"/>
            <a:ext cx="3676650" cy="781051"/>
          </a:xfrm>
          <a:prstGeom prst="rect">
            <a:avLst/>
          </a:prstGeom>
          <a:noFill/>
        </p:spPr>
      </p:pic>
      <p:pic>
        <p:nvPicPr>
          <p:cNvPr id="11270" name="Picture 6" descr="http://www.ridefitalia.org/wp-content/images/logo-fimem-colorato.png"/>
          <p:cNvPicPr>
            <a:picLocks noChangeAspect="1" noChangeArrowheads="1"/>
          </p:cNvPicPr>
          <p:nvPr/>
        </p:nvPicPr>
        <p:blipFill>
          <a:blip r:embed="rId4" cstate="print"/>
          <a:srcRect/>
          <a:stretch>
            <a:fillRect/>
          </a:stretch>
        </p:blipFill>
        <p:spPr bwMode="auto">
          <a:xfrm>
            <a:off x="6588224" y="332656"/>
            <a:ext cx="1905372" cy="1876503"/>
          </a:xfrm>
          <a:prstGeom prst="rect">
            <a:avLst/>
          </a:prstGeom>
          <a:noFill/>
        </p:spPr>
      </p:pic>
      <p:sp>
        <p:nvSpPr>
          <p:cNvPr id="11" name="Rettangolo 10"/>
          <p:cNvSpPr/>
          <p:nvPr/>
        </p:nvSpPr>
        <p:spPr>
          <a:xfrm>
            <a:off x="395536" y="5517232"/>
            <a:ext cx="3816424" cy="923330"/>
          </a:xfrm>
          <a:prstGeom prst="rect">
            <a:avLst/>
          </a:prstGeom>
        </p:spPr>
        <p:txBody>
          <a:bodyPr wrap="square">
            <a:spAutoFit/>
          </a:bodyPr>
          <a:lstStyle/>
          <a:p>
            <a:r>
              <a:rPr lang="it-IT" dirty="0" smtClean="0"/>
              <a:t>Centro Internazionale Loris </a:t>
            </a:r>
            <a:r>
              <a:rPr lang="it-IT" dirty="0" err="1" smtClean="0"/>
              <a:t>Malaguzzi</a:t>
            </a:r>
            <a:r>
              <a:rPr lang="it-IT" dirty="0" smtClean="0"/>
              <a:t> | Via </a:t>
            </a:r>
            <a:r>
              <a:rPr lang="it-IT" dirty="0" err="1" smtClean="0"/>
              <a:t>Bligny</a:t>
            </a:r>
            <a:r>
              <a:rPr lang="it-IT" dirty="0" smtClean="0"/>
              <a:t>, 1-A - 42100</a:t>
            </a:r>
          </a:p>
          <a:p>
            <a:r>
              <a:rPr lang="it-IT" dirty="0" smtClean="0"/>
              <a:t>Reggio nell'Emilia | 21-30 luglio 2014</a:t>
            </a:r>
            <a:endParaRPr lang="it-IT" dirty="0"/>
          </a:p>
        </p:txBody>
      </p:sp>
      <p:sp>
        <p:nvSpPr>
          <p:cNvPr id="14" name="CasellaDiTesto 13"/>
          <p:cNvSpPr txBox="1"/>
          <p:nvPr/>
        </p:nvSpPr>
        <p:spPr>
          <a:xfrm>
            <a:off x="1979712" y="4005064"/>
            <a:ext cx="6192688" cy="707886"/>
          </a:xfrm>
          <a:prstGeom prst="rect">
            <a:avLst/>
          </a:prstGeom>
          <a:noFill/>
        </p:spPr>
        <p:txBody>
          <a:bodyPr wrap="square" rtlCol="0">
            <a:spAutoFit/>
          </a:bodyPr>
          <a:lstStyle/>
          <a:p>
            <a:pPr algn="ctr"/>
            <a:r>
              <a:rPr lang="it-IT" sz="4000" dirty="0" smtClean="0"/>
              <a:t>DOCUMENTAZIONE</a:t>
            </a:r>
            <a:endParaRPr lang="it-IT" sz="4000" dirty="0"/>
          </a:p>
        </p:txBody>
      </p:sp>
      <p:sp>
        <p:nvSpPr>
          <p:cNvPr id="8" name="Segnaposto numero diapositiva 7"/>
          <p:cNvSpPr>
            <a:spLocks noGrp="1"/>
          </p:cNvSpPr>
          <p:nvPr>
            <p:ph type="sldNum" sz="quarter" idx="12"/>
          </p:nvPr>
        </p:nvSpPr>
        <p:spPr/>
        <p:txBody>
          <a:bodyPr/>
          <a:lstStyle/>
          <a:p>
            <a:fld id="{170AE436-0A24-4C4D-809A-7FD7BCE2440D}" type="slidenum">
              <a:rPr lang="it-IT" smtClean="0"/>
              <a:pPr/>
              <a:t>1</a:t>
            </a:fld>
            <a:endParaRPr lang="it-IT"/>
          </a:p>
        </p:txBody>
      </p:sp>
      <p:sp>
        <p:nvSpPr>
          <p:cNvPr id="9" name="Segnaposto piè di pagina 8"/>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404664"/>
            <a:ext cx="8219256" cy="5721499"/>
          </a:xfrm>
        </p:spPr>
        <p:txBody>
          <a:bodyPr/>
          <a:lstStyle/>
          <a:p>
            <a:r>
              <a:rPr lang="it-IT" dirty="0" smtClean="0"/>
              <a:t>LABORATORI BREVI  ELENCO ED ALCUNI REPORT </a:t>
            </a:r>
          </a:p>
          <a:p>
            <a:r>
              <a:rPr lang="it-IT" dirty="0" smtClean="0"/>
              <a:t>PRESENTAZIONE LIBRO DEI DIRITTI:</a:t>
            </a:r>
          </a:p>
          <a:p>
            <a:r>
              <a:rPr lang="it-IT" sz="2400" i="1" dirty="0" smtClean="0"/>
              <a:t>La presentazione del libro “Non dobbiamo tacere” e la distribuzione a tutti i partecipanti sono stati momenti davvero speciali e significativi di questa RIDEF </a:t>
            </a:r>
            <a:r>
              <a:rPr lang="it-IT" i="1" dirty="0" smtClean="0"/>
              <a:t>.</a:t>
            </a:r>
            <a:endParaRPr lang="it-IT" i="1" dirty="0"/>
          </a:p>
        </p:txBody>
      </p:sp>
      <p:pic>
        <p:nvPicPr>
          <p:cNvPr id="4098" name="Picture 2" descr="C:\Users\Leo\Desktop\rideffoto\2014_07_23-_Luisanna_Ardu.jpg"/>
          <p:cNvPicPr>
            <a:picLocks noChangeAspect="1" noChangeArrowheads="1"/>
          </p:cNvPicPr>
          <p:nvPr/>
        </p:nvPicPr>
        <p:blipFill>
          <a:blip r:embed="rId2" cstate="print"/>
          <a:srcRect/>
          <a:stretch>
            <a:fillRect/>
          </a:stretch>
        </p:blipFill>
        <p:spPr bwMode="auto">
          <a:xfrm>
            <a:off x="5508104" y="3501008"/>
            <a:ext cx="1981107" cy="2641476"/>
          </a:xfrm>
          <a:prstGeom prst="rect">
            <a:avLst/>
          </a:prstGeom>
          <a:noFill/>
        </p:spPr>
      </p:pic>
      <p:pic>
        <p:nvPicPr>
          <p:cNvPr id="4099" name="Picture 3" descr="C:\Users\Leo\Desktop\rideffoto\2014_07_29-_Francesca_Lepori_1.jpg"/>
          <p:cNvPicPr>
            <a:picLocks noChangeAspect="1" noChangeArrowheads="1"/>
          </p:cNvPicPr>
          <p:nvPr/>
        </p:nvPicPr>
        <p:blipFill>
          <a:blip r:embed="rId3" cstate="print"/>
          <a:srcRect/>
          <a:stretch>
            <a:fillRect/>
          </a:stretch>
        </p:blipFill>
        <p:spPr bwMode="auto">
          <a:xfrm>
            <a:off x="971600" y="3573016"/>
            <a:ext cx="3305944" cy="2479458"/>
          </a:xfrm>
          <a:prstGeom prst="rect">
            <a:avLst/>
          </a:prstGeom>
          <a:noFill/>
        </p:spPr>
      </p:pic>
      <p:pic>
        <p:nvPicPr>
          <p:cNvPr id="5" name="Picture 6" descr="http://www.ridefitalia.org/wp-content/images/logo-fimem-colorato.png"/>
          <p:cNvPicPr>
            <a:picLocks noChangeAspect="1" noChangeArrowheads="1"/>
          </p:cNvPicPr>
          <p:nvPr/>
        </p:nvPicPr>
        <p:blipFill>
          <a:blip r:embed="rId4" cstate="print"/>
          <a:srcRect/>
          <a:stretch>
            <a:fillRect/>
          </a:stretch>
        </p:blipFill>
        <p:spPr bwMode="auto">
          <a:xfrm>
            <a:off x="8028384" y="260648"/>
            <a:ext cx="936104" cy="921920"/>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10</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548680"/>
            <a:ext cx="8435280" cy="5577483"/>
          </a:xfrm>
        </p:spPr>
        <p:txBody>
          <a:bodyPr>
            <a:normAutofit lnSpcReduction="10000"/>
          </a:bodyPr>
          <a:lstStyle/>
          <a:p>
            <a:r>
              <a:rPr lang="it-IT" dirty="0" smtClean="0"/>
              <a:t>TAVOLE ROTONDE</a:t>
            </a:r>
          </a:p>
          <a:p>
            <a:endParaRPr lang="it-IT" dirty="0" smtClean="0"/>
          </a:p>
          <a:p>
            <a:r>
              <a:rPr lang="it-IT" dirty="0" smtClean="0"/>
              <a:t>“</a:t>
            </a:r>
            <a:r>
              <a:rPr lang="it-IT" i="1" dirty="0" smtClean="0"/>
              <a:t>Le tavole rotonde sono stati altri luoghi di riflessione su temi di alta qualità, ma anche occasioni di condivisione  per chi  ha portato importanti  esperienze. In particolare la giornata forum  ha costituito, a mio modesto parere, un vero successo. Per quanto riguarda le comunicazioni nei gruppi di lingua, posso dire che sono stati momenti intensi di dialogo e di libera espressione.” A. </a:t>
            </a:r>
            <a:r>
              <a:rPr lang="it-IT" i="1" dirty="0" err="1" smtClean="0"/>
              <a:t>Mengue</a:t>
            </a:r>
            <a:endParaRPr lang="it-IT" i="1" dirty="0"/>
          </a:p>
        </p:txBody>
      </p:sp>
      <p:sp>
        <p:nvSpPr>
          <p:cNvPr id="4" name="Segnaposto piè di pagina 3"/>
          <p:cNvSpPr>
            <a:spLocks noGrp="1"/>
          </p:cNvSpPr>
          <p:nvPr>
            <p:ph type="ftr" sz="quarter" idx="11"/>
          </p:nvPr>
        </p:nvSpPr>
        <p:spPr/>
        <p:txBody>
          <a:bodyPr/>
          <a:lstStyle/>
          <a:p>
            <a:r>
              <a:rPr lang="it-IT" smtClean="0"/>
              <a:t>presentazione documentazione ridef </a:t>
            </a:r>
            <a:endParaRPr lang="it-IT"/>
          </a:p>
        </p:txBody>
      </p:sp>
      <p:sp>
        <p:nvSpPr>
          <p:cNvPr id="5" name="Segnaposto numero diapositiva 4"/>
          <p:cNvSpPr>
            <a:spLocks noGrp="1"/>
          </p:cNvSpPr>
          <p:nvPr>
            <p:ph type="sldNum" sz="quarter" idx="12"/>
          </p:nvPr>
        </p:nvSpPr>
        <p:spPr/>
        <p:txBody>
          <a:bodyPr/>
          <a:lstStyle/>
          <a:p>
            <a:fld id="{170AE436-0A24-4C4D-809A-7FD7BCE2440D}" type="slidenum">
              <a:rPr lang="it-IT" smtClean="0"/>
              <a:pPr/>
              <a:t>11</a:t>
            </a:fld>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5289451"/>
          </a:xfrm>
        </p:spPr>
        <p:txBody>
          <a:bodyPr/>
          <a:lstStyle/>
          <a:p>
            <a:r>
              <a:rPr lang="it-IT" dirty="0" smtClean="0"/>
              <a:t>SERATA LODI ( con interventi di Tonucci /Alfieri ed altri) – </a:t>
            </a:r>
          </a:p>
          <a:p>
            <a:r>
              <a:rPr lang="it-IT" dirty="0" smtClean="0"/>
              <a:t>SERATE</a:t>
            </a:r>
          </a:p>
          <a:p>
            <a:pPr>
              <a:buNone/>
            </a:pPr>
            <a:endParaRPr lang="it-IT" dirty="0"/>
          </a:p>
        </p:txBody>
      </p:sp>
      <p:pic>
        <p:nvPicPr>
          <p:cNvPr id="6150" name="Picture 6" descr="C:\Users\Leo\Desktop\rideffoto\2014_07_06-_21.39.22.jpg"/>
          <p:cNvPicPr>
            <a:picLocks noChangeAspect="1" noChangeArrowheads="1"/>
          </p:cNvPicPr>
          <p:nvPr/>
        </p:nvPicPr>
        <p:blipFill>
          <a:blip r:embed="rId2" cstate="print"/>
          <a:srcRect/>
          <a:stretch>
            <a:fillRect/>
          </a:stretch>
        </p:blipFill>
        <p:spPr bwMode="auto">
          <a:xfrm>
            <a:off x="4499992" y="2636912"/>
            <a:ext cx="3161928" cy="2371446"/>
          </a:xfrm>
          <a:prstGeom prst="rect">
            <a:avLst/>
          </a:prstGeom>
          <a:noFill/>
        </p:spPr>
      </p:pic>
      <p:pic>
        <p:nvPicPr>
          <p:cNvPr id="6151" name="Picture 7" descr="C:\Users\Leo\Desktop\rideffoto\2014_07_06-_22.36.21.jpg"/>
          <p:cNvPicPr>
            <a:picLocks noChangeAspect="1" noChangeArrowheads="1"/>
          </p:cNvPicPr>
          <p:nvPr/>
        </p:nvPicPr>
        <p:blipFill>
          <a:blip r:embed="rId3" cstate="print"/>
          <a:srcRect/>
          <a:stretch>
            <a:fillRect/>
          </a:stretch>
        </p:blipFill>
        <p:spPr bwMode="auto">
          <a:xfrm>
            <a:off x="611560" y="2780928"/>
            <a:ext cx="3072342" cy="2304256"/>
          </a:xfrm>
          <a:prstGeom prst="rect">
            <a:avLst/>
          </a:prstGeom>
          <a:noFill/>
        </p:spPr>
      </p:pic>
      <p:pic>
        <p:nvPicPr>
          <p:cNvPr id="5" name="Picture 6" descr="http://www.ridefitalia.org/wp-content/images/logo-fimem-colorato.png"/>
          <p:cNvPicPr>
            <a:picLocks noChangeAspect="1" noChangeArrowheads="1"/>
          </p:cNvPicPr>
          <p:nvPr/>
        </p:nvPicPr>
        <p:blipFill>
          <a:blip r:embed="rId4" cstate="print"/>
          <a:srcRect/>
          <a:stretch>
            <a:fillRect/>
          </a:stretch>
        </p:blipFill>
        <p:spPr bwMode="auto">
          <a:xfrm>
            <a:off x="8028384" y="260648"/>
            <a:ext cx="681236" cy="670914"/>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12</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404664"/>
            <a:ext cx="8147248" cy="5721499"/>
          </a:xfrm>
        </p:spPr>
        <p:txBody>
          <a:bodyPr/>
          <a:lstStyle/>
          <a:p>
            <a:r>
              <a:rPr lang="it-IT" dirty="0" smtClean="0"/>
              <a:t>MOSTRE</a:t>
            </a:r>
          </a:p>
          <a:p>
            <a:r>
              <a:rPr lang="it-IT" dirty="0" smtClean="0"/>
              <a:t>BILANCIO SOCIALE </a:t>
            </a:r>
          </a:p>
          <a:p>
            <a:r>
              <a:rPr lang="it-IT" dirty="0" smtClean="0"/>
              <a:t>PRE/POST  RIDEF</a:t>
            </a:r>
          </a:p>
          <a:p>
            <a:r>
              <a:rPr lang="it-IT" dirty="0" smtClean="0"/>
              <a:t>RINGRAZIAMENTI </a:t>
            </a:r>
          </a:p>
          <a:p>
            <a:pPr>
              <a:buNone/>
            </a:pPr>
            <a:endParaRPr lang="it-IT" dirty="0"/>
          </a:p>
        </p:txBody>
      </p:sp>
      <p:pic>
        <p:nvPicPr>
          <p:cNvPr id="7170" name="Picture 2" descr="C:\Users\Leo\Desktop\rideffoto\ridef__reggio_emilia_2014_227.jpg"/>
          <p:cNvPicPr>
            <a:picLocks noChangeAspect="1" noChangeArrowheads="1"/>
          </p:cNvPicPr>
          <p:nvPr/>
        </p:nvPicPr>
        <p:blipFill>
          <a:blip r:embed="rId2" cstate="print"/>
          <a:srcRect/>
          <a:stretch>
            <a:fillRect/>
          </a:stretch>
        </p:blipFill>
        <p:spPr bwMode="auto">
          <a:xfrm>
            <a:off x="5508104" y="4221088"/>
            <a:ext cx="2579573" cy="1660600"/>
          </a:xfrm>
          <a:prstGeom prst="rect">
            <a:avLst/>
          </a:prstGeom>
          <a:noFill/>
        </p:spPr>
      </p:pic>
      <p:pic>
        <p:nvPicPr>
          <p:cNvPr id="7171" name="Picture 3" descr="C:\Users\Leo\Desktop\rideffoto\ridef__reggio_emilia_2014_228.jpg"/>
          <p:cNvPicPr>
            <a:picLocks noChangeAspect="1" noChangeArrowheads="1"/>
          </p:cNvPicPr>
          <p:nvPr/>
        </p:nvPicPr>
        <p:blipFill>
          <a:blip r:embed="rId3" cstate="print"/>
          <a:srcRect/>
          <a:stretch>
            <a:fillRect/>
          </a:stretch>
        </p:blipFill>
        <p:spPr bwMode="auto">
          <a:xfrm>
            <a:off x="5940152" y="764704"/>
            <a:ext cx="2059289" cy="2590301"/>
          </a:xfrm>
          <a:prstGeom prst="rect">
            <a:avLst/>
          </a:prstGeom>
          <a:noFill/>
        </p:spPr>
      </p:pic>
      <p:pic>
        <p:nvPicPr>
          <p:cNvPr id="7172" name="Picture 4" descr="C:\Users\Leo\Desktop\rideffoto\ridef__reggio_emilia_2014_233.jpg"/>
          <p:cNvPicPr>
            <a:picLocks noChangeAspect="1" noChangeArrowheads="1"/>
          </p:cNvPicPr>
          <p:nvPr/>
        </p:nvPicPr>
        <p:blipFill>
          <a:blip r:embed="rId4" cstate="print"/>
          <a:srcRect/>
          <a:stretch>
            <a:fillRect/>
          </a:stretch>
        </p:blipFill>
        <p:spPr bwMode="auto">
          <a:xfrm>
            <a:off x="971600" y="3068960"/>
            <a:ext cx="3698360" cy="2385442"/>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13</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pic>
        <p:nvPicPr>
          <p:cNvPr id="8" name="Picture 6" descr="http://www.ridefitalia.org/wp-content/images/logo-fimem-colorato.png"/>
          <p:cNvPicPr>
            <a:picLocks noChangeAspect="1" noChangeArrowheads="1"/>
          </p:cNvPicPr>
          <p:nvPr/>
        </p:nvPicPr>
        <p:blipFill>
          <a:blip r:embed="rId5" cstate="print"/>
          <a:srcRect/>
          <a:stretch>
            <a:fillRect/>
          </a:stretch>
        </p:blipFill>
        <p:spPr bwMode="auto">
          <a:xfrm>
            <a:off x="8207896" y="116632"/>
            <a:ext cx="936104" cy="92192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60648"/>
            <a:ext cx="8229600" cy="5865515"/>
          </a:xfrm>
        </p:spPr>
        <p:txBody>
          <a:bodyPr>
            <a:normAutofit fontScale="85000" lnSpcReduction="10000"/>
          </a:bodyPr>
          <a:lstStyle/>
          <a:p>
            <a:pPr>
              <a:buNone/>
            </a:pPr>
            <a:r>
              <a:rPr lang="it-IT" dirty="0" smtClean="0"/>
              <a:t>VALUTAZIONE</a:t>
            </a:r>
          </a:p>
          <a:p>
            <a:pPr algn="ctr">
              <a:buNone/>
            </a:pPr>
            <a:r>
              <a:rPr lang="it-IT" dirty="0" smtClean="0"/>
              <a:t>- Lettura dei questionari e grafici rappresentanti </a:t>
            </a:r>
          </a:p>
          <a:p>
            <a:pPr algn="ctr">
              <a:buNone/>
            </a:pPr>
            <a:r>
              <a:rPr lang="it-IT" dirty="0" smtClean="0"/>
              <a:t> i  risultati emersi </a:t>
            </a:r>
          </a:p>
          <a:p>
            <a:pPr algn="ctr">
              <a:buFontTx/>
              <a:buChar char="-"/>
            </a:pPr>
            <a:r>
              <a:rPr lang="it-IT" dirty="0" smtClean="0"/>
              <a:t>Considerazioni complessive in più lingue :</a:t>
            </a:r>
          </a:p>
          <a:p>
            <a:pPr>
              <a:buNone/>
            </a:pPr>
            <a:endParaRPr lang="it-IT" b="1" i="1" dirty="0" smtClean="0"/>
          </a:p>
          <a:p>
            <a:r>
              <a:rPr lang="it-IT" b="1" i="1" dirty="0" smtClean="0"/>
              <a:t>le uscite sul territorio hanno  evidenziato il maggior numero di risposte estremamente positive, anche la pregnanza del tema e la coerenza pedagogica degli eventi hanno evidenziato risultati  apprezzabili, la tematica che ha fatto da sfondo integratore a tutta la manifestazione  è stata sempre viva : nei laboratori lunghi,  nelle tavole rotonde, negli incontri assembleari e anche in altre  occasioni minori non segnalate dai programmi in modo ufficiale.</a:t>
            </a:r>
          </a:p>
          <a:p>
            <a:pPr>
              <a:buNone/>
            </a:pPr>
            <a:endParaRPr lang="it-IT" dirty="0"/>
          </a:p>
        </p:txBody>
      </p:sp>
      <p:pic>
        <p:nvPicPr>
          <p:cNvPr id="5" name="Picture 6" descr="http://www.ridefitalia.org/wp-content/images/logo-fimem-colorato.png"/>
          <p:cNvPicPr>
            <a:picLocks noChangeAspect="1" noChangeArrowheads="1"/>
          </p:cNvPicPr>
          <p:nvPr/>
        </p:nvPicPr>
        <p:blipFill>
          <a:blip r:embed="rId2" cstate="print"/>
          <a:srcRect/>
          <a:stretch>
            <a:fillRect/>
          </a:stretch>
        </p:blipFill>
        <p:spPr bwMode="auto">
          <a:xfrm>
            <a:off x="8028384" y="332655"/>
            <a:ext cx="864096" cy="851003"/>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14</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smtClean="0"/>
              <a:t>RINGRAZIAMO TUTTI  : RELATORI  - FOTOGRAFI – TRADUTTORI  - ALTRI </a:t>
            </a:r>
            <a:br>
              <a:rPr lang="it-IT" sz="2000" dirty="0" smtClean="0"/>
            </a:br>
            <a:r>
              <a:rPr lang="it-IT" sz="2000" dirty="0" smtClean="0"/>
              <a:t>CHE HANNO CONTRIBUITO CON IL LORO LAVORO A DARE FORMA E CONTENUTO ALLA DOCUMENTAZIONE </a:t>
            </a:r>
            <a:r>
              <a:rPr lang="it-IT" sz="2000" dirty="0" err="1" smtClean="0"/>
              <a:t>DI</a:t>
            </a:r>
            <a:r>
              <a:rPr lang="it-IT" sz="2000" dirty="0" smtClean="0"/>
              <a:t>  QUESTA RIDEF</a:t>
            </a:r>
            <a:endParaRPr lang="it-IT" sz="2000" dirty="0"/>
          </a:p>
        </p:txBody>
      </p:sp>
      <p:pic>
        <p:nvPicPr>
          <p:cNvPr id="8194" name="Picture 2" descr="C:\Users\Leo\Desktop\rideffoto\2014_07_28-_Domenico_Canciani.jpg"/>
          <p:cNvPicPr>
            <a:picLocks noChangeAspect="1" noChangeArrowheads="1"/>
          </p:cNvPicPr>
          <p:nvPr/>
        </p:nvPicPr>
        <p:blipFill>
          <a:blip r:embed="rId2" cstate="print"/>
          <a:srcRect/>
          <a:stretch>
            <a:fillRect/>
          </a:stretch>
        </p:blipFill>
        <p:spPr bwMode="auto">
          <a:xfrm>
            <a:off x="755576" y="2636912"/>
            <a:ext cx="7620000" cy="4095750"/>
          </a:xfrm>
          <a:prstGeom prst="rect">
            <a:avLst/>
          </a:prstGeom>
          <a:noFill/>
        </p:spPr>
      </p:pic>
      <p:pic>
        <p:nvPicPr>
          <p:cNvPr id="4" name="Picture 6" descr="http://www.ridefitalia.org/wp-content/images/logo-fimem-colorato.png"/>
          <p:cNvPicPr>
            <a:picLocks noChangeAspect="1" noChangeArrowheads="1"/>
          </p:cNvPicPr>
          <p:nvPr/>
        </p:nvPicPr>
        <p:blipFill>
          <a:blip r:embed="rId3" cstate="print"/>
          <a:srcRect/>
          <a:stretch>
            <a:fillRect/>
          </a:stretch>
        </p:blipFill>
        <p:spPr bwMode="auto">
          <a:xfrm>
            <a:off x="8316416" y="188640"/>
            <a:ext cx="681236" cy="670914"/>
          </a:xfrm>
          <a:prstGeom prst="rect">
            <a:avLst/>
          </a:prstGeom>
          <a:noFill/>
        </p:spPr>
      </p:pic>
      <p:sp>
        <p:nvSpPr>
          <p:cNvPr id="5" name="Segnaposto numero diapositiva 4"/>
          <p:cNvSpPr>
            <a:spLocks noGrp="1"/>
          </p:cNvSpPr>
          <p:nvPr>
            <p:ph type="sldNum" sz="quarter" idx="12"/>
          </p:nvPr>
        </p:nvSpPr>
        <p:spPr/>
        <p:txBody>
          <a:bodyPr/>
          <a:lstStyle/>
          <a:p>
            <a:fld id="{170AE436-0A24-4C4D-809A-7FD7BCE2440D}" type="slidenum">
              <a:rPr lang="it-IT" smtClean="0"/>
              <a:pPr/>
              <a:t>15</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548680"/>
            <a:ext cx="8219256" cy="5577483"/>
          </a:xfrm>
        </p:spPr>
        <p:txBody>
          <a:bodyPr/>
          <a:lstStyle/>
          <a:p>
            <a:r>
              <a:rPr lang="it-IT" i="1" dirty="0" smtClean="0"/>
              <a:t>“Dobbiamo tener conto del parere dei bambini perché loro stanno pagando il prezzo più alto. La città, così come si è sviluppata negli ultimi decenni, ha tenuto conto quasi esclusivamente delle esigenze dei cittadini più forti e politicamente più influenti e dell’automobile, loro giocattolo preferito. Ha dimenticato e di fatto escluso i cittadini più deboli e primi fra loro i bambini. </a:t>
            </a:r>
          </a:p>
          <a:p>
            <a:r>
              <a:rPr lang="it-IT" i="1" dirty="0" smtClean="0"/>
              <a:t>F. Tonucci “</a:t>
            </a:r>
            <a:endParaRPr lang="it-IT" dirty="0"/>
          </a:p>
        </p:txBody>
      </p:sp>
      <p:sp>
        <p:nvSpPr>
          <p:cNvPr id="4" name="Segnaposto piè di pagina 3"/>
          <p:cNvSpPr>
            <a:spLocks noGrp="1"/>
          </p:cNvSpPr>
          <p:nvPr>
            <p:ph type="ftr" sz="quarter" idx="11"/>
          </p:nvPr>
        </p:nvSpPr>
        <p:spPr/>
        <p:txBody>
          <a:bodyPr/>
          <a:lstStyle/>
          <a:p>
            <a:r>
              <a:rPr lang="it-IT" smtClean="0"/>
              <a:t>presentazione documentazione ridef </a:t>
            </a:r>
            <a:endParaRPr lang="it-IT"/>
          </a:p>
        </p:txBody>
      </p:sp>
      <p:sp>
        <p:nvSpPr>
          <p:cNvPr id="5" name="Segnaposto numero diapositiva 4"/>
          <p:cNvSpPr>
            <a:spLocks noGrp="1"/>
          </p:cNvSpPr>
          <p:nvPr>
            <p:ph type="sldNum" sz="quarter" idx="12"/>
          </p:nvPr>
        </p:nvSpPr>
        <p:spPr/>
        <p:txBody>
          <a:bodyPr/>
          <a:lstStyle/>
          <a:p>
            <a:fld id="{170AE436-0A24-4C4D-809A-7FD7BCE2440D}" type="slidenum">
              <a:rPr lang="it-IT" smtClean="0"/>
              <a:pPr/>
              <a:t>2</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presentazione documentazione ridef </a:t>
            </a:r>
            <a:endParaRPr lang="it-IT"/>
          </a:p>
        </p:txBody>
      </p:sp>
      <p:sp>
        <p:nvSpPr>
          <p:cNvPr id="5" name="Segnaposto numero diapositiva 4"/>
          <p:cNvSpPr>
            <a:spLocks noGrp="1"/>
          </p:cNvSpPr>
          <p:nvPr>
            <p:ph type="sldNum" sz="quarter" idx="12"/>
          </p:nvPr>
        </p:nvSpPr>
        <p:spPr/>
        <p:txBody>
          <a:bodyPr/>
          <a:lstStyle/>
          <a:p>
            <a:fld id="{170AE436-0A24-4C4D-809A-7FD7BCE2440D}" type="slidenum">
              <a:rPr lang="it-IT" smtClean="0"/>
              <a:pPr/>
              <a:t>3</a:t>
            </a:fld>
            <a:endParaRPr lang="it-IT"/>
          </a:p>
        </p:txBody>
      </p:sp>
      <p:pic>
        <p:nvPicPr>
          <p:cNvPr id="1026" name="Picture 2" descr="C:\Users\Leo\AppData\Local\Microsoft\Windows\Temporary Internet Files\Content.Outlook\OA1MP00O\004_cande_la.jpg"/>
          <p:cNvPicPr>
            <a:picLocks noChangeAspect="1" noChangeArrowheads="1"/>
          </p:cNvPicPr>
          <p:nvPr/>
        </p:nvPicPr>
        <p:blipFill>
          <a:blip r:embed="rId2" cstate="print"/>
          <a:srcRect/>
          <a:stretch>
            <a:fillRect/>
          </a:stretch>
        </p:blipFill>
        <p:spPr bwMode="auto">
          <a:xfrm>
            <a:off x="5093636" y="422666"/>
            <a:ext cx="3624402" cy="2718302"/>
          </a:xfrm>
          <a:prstGeom prst="rect">
            <a:avLst/>
          </a:prstGeom>
          <a:noFill/>
        </p:spPr>
      </p:pic>
      <p:pic>
        <p:nvPicPr>
          <p:cNvPr id="1027" name="Picture 3" descr="C:\Users\Leo\AppData\Local\Microsoft\Windows\Temporary Internet Files\Content.Outlook\OA1MP00O\pdtla.jpg"/>
          <p:cNvPicPr>
            <a:picLocks noGrp="1" noChangeAspect="1" noChangeArrowheads="1"/>
          </p:cNvPicPr>
          <p:nvPr>
            <p:ph idx="1"/>
          </p:nvPr>
        </p:nvPicPr>
        <p:blipFill>
          <a:blip r:embed="rId3" cstate="print"/>
          <a:srcRect/>
          <a:stretch>
            <a:fillRect/>
          </a:stretch>
        </p:blipFill>
        <p:spPr bwMode="auto">
          <a:xfrm>
            <a:off x="2411760" y="3356992"/>
            <a:ext cx="4025421" cy="3019066"/>
          </a:xfrm>
          <a:prstGeom prst="rect">
            <a:avLst/>
          </a:prstGeom>
          <a:noFill/>
        </p:spPr>
      </p:pic>
      <p:pic>
        <p:nvPicPr>
          <p:cNvPr id="1028" name="Picture 4"/>
          <p:cNvPicPr>
            <a:picLocks noChangeAspect="1" noChangeArrowheads="1"/>
          </p:cNvPicPr>
          <p:nvPr/>
        </p:nvPicPr>
        <p:blipFill>
          <a:blip r:embed="rId4" cstate="print"/>
          <a:srcRect/>
          <a:stretch>
            <a:fillRect/>
          </a:stretch>
        </p:blipFill>
        <p:spPr bwMode="auto">
          <a:xfrm>
            <a:off x="526596" y="404664"/>
            <a:ext cx="3648405" cy="2736304"/>
          </a:xfrm>
          <a:prstGeom prst="rect">
            <a:avLst/>
          </a:prstGeom>
          <a:noFill/>
          <a:ln w="9525">
            <a:noFill/>
            <a:miter lim="800000"/>
            <a:headEnd/>
            <a:tailEnd/>
          </a:ln>
          <a:effectLst/>
        </p:spPr>
      </p:pic>
    </p:spTree>
    <p:extLst>
      <p:ext uri="{BB962C8B-B14F-4D97-AF65-F5344CB8AC3E}">
        <p14:creationId xmlns:p14="http://schemas.microsoft.com/office/powerpoint/2010/main" xmlns="" val="556814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4638"/>
            <a:ext cx="8219256" cy="1138138"/>
          </a:xfrm>
        </p:spPr>
        <p:txBody>
          <a:bodyPr>
            <a:normAutofit fontScale="90000"/>
          </a:bodyPr>
          <a:lstStyle/>
          <a:p>
            <a:r>
              <a:rPr lang="it-IT" b="1" dirty="0" smtClean="0"/>
              <a:t/>
            </a:r>
            <a:br>
              <a:rPr lang="it-IT" b="1" dirty="0" smtClean="0"/>
            </a:br>
            <a:endParaRPr lang="it-IT" b="1" dirty="0"/>
          </a:p>
        </p:txBody>
      </p:sp>
      <p:sp>
        <p:nvSpPr>
          <p:cNvPr id="3" name="Segnaposto contenuto 2"/>
          <p:cNvSpPr>
            <a:spLocks noGrp="1"/>
          </p:cNvSpPr>
          <p:nvPr>
            <p:ph idx="1"/>
          </p:nvPr>
        </p:nvSpPr>
        <p:spPr>
          <a:xfrm>
            <a:off x="457200" y="332656"/>
            <a:ext cx="8229600" cy="5793507"/>
          </a:xfrm>
        </p:spPr>
        <p:txBody>
          <a:bodyPr>
            <a:normAutofit lnSpcReduction="10000"/>
          </a:bodyPr>
          <a:lstStyle/>
          <a:p>
            <a:pPr>
              <a:buNone/>
            </a:pPr>
            <a:endParaRPr lang="it-IT" i="1" dirty="0" smtClean="0"/>
          </a:p>
          <a:p>
            <a:endParaRPr lang="it-IT" b="1" i="1" dirty="0" smtClean="0"/>
          </a:p>
          <a:p>
            <a:r>
              <a:rPr lang="it-IT" b="1" i="1" dirty="0" smtClean="0"/>
              <a:t>“Possibilità di incontrarsi con  diverse nazioni e possibilità di comprendersi attraverso sentimenti di amicizia con persone che praticano la pedagogia Freinet con convinzione</a:t>
            </a:r>
          </a:p>
          <a:p>
            <a:r>
              <a:rPr lang="it-IT" b="1" i="1" dirty="0" smtClean="0"/>
              <a:t> </a:t>
            </a:r>
            <a:r>
              <a:rPr lang="it-IT" b="1" i="1" dirty="0" err="1" smtClean="0"/>
              <a:t>reincontrare</a:t>
            </a:r>
            <a:r>
              <a:rPr lang="it-IT" b="1" i="1" dirty="0" smtClean="0"/>
              <a:t> amici</a:t>
            </a:r>
          </a:p>
          <a:p>
            <a:r>
              <a:rPr lang="it-IT" b="1" i="1" dirty="0" smtClean="0"/>
              <a:t> il tutto avvolto magia dei rapporti internazionali e dalla possibilità di sperimentare insieme ”</a:t>
            </a:r>
            <a:r>
              <a:rPr lang="it-IT" dirty="0" smtClean="0"/>
              <a:t> ,</a:t>
            </a:r>
          </a:p>
        </p:txBody>
      </p:sp>
      <p:pic>
        <p:nvPicPr>
          <p:cNvPr id="4" name="Picture 6" descr="http://www.ridefitalia.org/wp-content/images/logo-fimem-colorato.png"/>
          <p:cNvPicPr>
            <a:picLocks noChangeAspect="1" noChangeArrowheads="1"/>
          </p:cNvPicPr>
          <p:nvPr/>
        </p:nvPicPr>
        <p:blipFill>
          <a:blip r:embed="rId2" cstate="print"/>
          <a:srcRect/>
          <a:stretch>
            <a:fillRect/>
          </a:stretch>
        </p:blipFill>
        <p:spPr bwMode="auto">
          <a:xfrm>
            <a:off x="7812360" y="332656"/>
            <a:ext cx="1027982" cy="1012407"/>
          </a:xfrm>
          <a:prstGeom prst="rect">
            <a:avLst/>
          </a:prstGeom>
          <a:noFill/>
        </p:spPr>
      </p:pic>
      <p:sp>
        <p:nvSpPr>
          <p:cNvPr id="5" name="Segnaposto numero diapositiva 4"/>
          <p:cNvSpPr>
            <a:spLocks noGrp="1"/>
          </p:cNvSpPr>
          <p:nvPr>
            <p:ph type="sldNum" sz="quarter" idx="12"/>
          </p:nvPr>
        </p:nvSpPr>
        <p:spPr/>
        <p:txBody>
          <a:bodyPr/>
          <a:lstStyle/>
          <a:p>
            <a:fld id="{170AE436-0A24-4C4D-809A-7FD7BCE2440D}" type="slidenum">
              <a:rPr lang="it-IT" smtClean="0"/>
              <a:pPr/>
              <a:t>4</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eo\Desktop\rideffoto\2014_07_03-_21.16.32.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pic>
        <p:nvPicPr>
          <p:cNvPr id="5" name="Picture 6" descr="http://www.ridefitalia.org/wp-content/images/logo-fimem-colorato.png"/>
          <p:cNvPicPr>
            <a:picLocks noChangeAspect="1" noChangeArrowheads="1"/>
          </p:cNvPicPr>
          <p:nvPr/>
        </p:nvPicPr>
        <p:blipFill>
          <a:blip r:embed="rId3" cstate="print"/>
          <a:srcRect/>
          <a:stretch>
            <a:fillRect/>
          </a:stretch>
        </p:blipFill>
        <p:spPr bwMode="auto">
          <a:xfrm>
            <a:off x="7812360" y="188640"/>
            <a:ext cx="1027982" cy="1012407"/>
          </a:xfrm>
          <a:prstGeom prst="rect">
            <a:avLst/>
          </a:prstGeom>
          <a:noFill/>
        </p:spPr>
      </p:pic>
      <p:sp>
        <p:nvSpPr>
          <p:cNvPr id="4" name="Segnaposto numero diapositiva 3"/>
          <p:cNvSpPr>
            <a:spLocks noGrp="1"/>
          </p:cNvSpPr>
          <p:nvPr>
            <p:ph type="sldNum" sz="quarter" idx="12"/>
          </p:nvPr>
        </p:nvSpPr>
        <p:spPr/>
        <p:txBody>
          <a:bodyPr/>
          <a:lstStyle/>
          <a:p>
            <a:fld id="{170AE436-0A24-4C4D-809A-7FD7BCE2440D}" type="slidenum">
              <a:rPr lang="it-IT" smtClean="0"/>
              <a:pPr/>
              <a:t>5</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755576" y="404664"/>
            <a:ext cx="6944816" cy="5378152"/>
          </a:xfrm>
        </p:spPr>
        <p:txBody>
          <a:bodyPr/>
          <a:lstStyle/>
          <a:p>
            <a:pPr algn="l"/>
            <a:r>
              <a:rPr lang="it-IT" dirty="0" smtClean="0"/>
              <a:t>Così la maggioranza dei partecipanti ha definito la partecipazione alla Ridef di Reggio Emilia</a:t>
            </a:r>
          </a:p>
          <a:p>
            <a:pPr algn="l"/>
            <a:r>
              <a:rPr lang="it-IT" dirty="0" smtClean="0"/>
              <a:t>Per non perdere la ricchezza dell’esperienza abbiamo raccolto i documenti più rappresentativi e riassuntivi per offrire  una testimonianza e un ricordo </a:t>
            </a:r>
          </a:p>
          <a:p>
            <a:endParaRPr lang="it-IT" dirty="0"/>
          </a:p>
        </p:txBody>
      </p:sp>
      <p:pic>
        <p:nvPicPr>
          <p:cNvPr id="4" name="Picture 2" descr="C:\Users\Leo\Desktop\rideffoto\2014_07_21-_M.C.E@MCE_Italia@twitter_03.jpg"/>
          <p:cNvPicPr>
            <a:picLocks noChangeAspect="1" noChangeArrowheads="1"/>
          </p:cNvPicPr>
          <p:nvPr/>
        </p:nvPicPr>
        <p:blipFill>
          <a:blip r:embed="rId2" cstate="print"/>
          <a:srcRect/>
          <a:stretch>
            <a:fillRect/>
          </a:stretch>
        </p:blipFill>
        <p:spPr bwMode="auto">
          <a:xfrm>
            <a:off x="4644008" y="4077072"/>
            <a:ext cx="3154297" cy="2365723"/>
          </a:xfrm>
          <a:prstGeom prst="rect">
            <a:avLst/>
          </a:prstGeom>
          <a:noFill/>
        </p:spPr>
      </p:pic>
      <p:pic>
        <p:nvPicPr>
          <p:cNvPr id="5" name="Picture 6" descr="http://www.ridefitalia.org/wp-content/images/logo-fimem-colorato.png"/>
          <p:cNvPicPr>
            <a:picLocks noChangeAspect="1" noChangeArrowheads="1"/>
          </p:cNvPicPr>
          <p:nvPr/>
        </p:nvPicPr>
        <p:blipFill>
          <a:blip r:embed="rId3" cstate="print"/>
          <a:srcRect/>
          <a:stretch>
            <a:fillRect/>
          </a:stretch>
        </p:blipFill>
        <p:spPr bwMode="auto">
          <a:xfrm>
            <a:off x="8028384" y="260647"/>
            <a:ext cx="936104" cy="921921"/>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6</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971600" y="836712"/>
            <a:ext cx="7016824" cy="5090120"/>
          </a:xfrm>
        </p:spPr>
        <p:txBody>
          <a:bodyPr/>
          <a:lstStyle/>
          <a:p>
            <a:pPr algn="l"/>
            <a:r>
              <a:rPr lang="it-IT" dirty="0" smtClean="0"/>
              <a:t>Il lavoro di ricerca dei documenti è stato lungo e paziente, gli interpellati hanno  fornito in moltissimi casi gli scritti relativi alla loro esperienza in lingua originale , da qui la decisione di accompagnare i testi con una traduzione in inglese e francese.</a:t>
            </a:r>
            <a:endParaRPr lang="it-IT" dirty="0"/>
          </a:p>
        </p:txBody>
      </p:sp>
      <p:pic>
        <p:nvPicPr>
          <p:cNvPr id="5122" name="Picture 2" descr="C:\Users\Leo\Desktop\rideffoto\IMG_1539.jpg"/>
          <p:cNvPicPr>
            <a:picLocks noChangeAspect="1" noChangeArrowheads="1"/>
          </p:cNvPicPr>
          <p:nvPr/>
        </p:nvPicPr>
        <p:blipFill>
          <a:blip r:embed="rId2" cstate="print"/>
          <a:srcRect/>
          <a:stretch>
            <a:fillRect/>
          </a:stretch>
        </p:blipFill>
        <p:spPr bwMode="auto">
          <a:xfrm>
            <a:off x="6426206" y="4149080"/>
            <a:ext cx="1657071" cy="2209428"/>
          </a:xfrm>
          <a:prstGeom prst="rect">
            <a:avLst/>
          </a:prstGeom>
          <a:noFill/>
        </p:spPr>
      </p:pic>
      <p:pic>
        <p:nvPicPr>
          <p:cNvPr id="5" name="Picture 6" descr="http://www.ridefitalia.org/wp-content/images/logo-fimem-colorato.png"/>
          <p:cNvPicPr>
            <a:picLocks noChangeAspect="1" noChangeArrowheads="1"/>
          </p:cNvPicPr>
          <p:nvPr/>
        </p:nvPicPr>
        <p:blipFill>
          <a:blip r:embed="rId3" cstate="print"/>
          <a:srcRect/>
          <a:stretch>
            <a:fillRect/>
          </a:stretch>
        </p:blipFill>
        <p:spPr bwMode="auto">
          <a:xfrm>
            <a:off x="8100392" y="188640"/>
            <a:ext cx="877389" cy="864096"/>
          </a:xfrm>
          <a:prstGeom prst="rect">
            <a:avLst/>
          </a:prstGeom>
          <a:noFill/>
        </p:spPr>
      </p:pic>
      <p:sp>
        <p:nvSpPr>
          <p:cNvPr id="6" name="Segnaposto numero diapositiva 5"/>
          <p:cNvSpPr>
            <a:spLocks noGrp="1"/>
          </p:cNvSpPr>
          <p:nvPr>
            <p:ph type="sldNum" sz="quarter" idx="12"/>
          </p:nvPr>
        </p:nvSpPr>
        <p:spPr/>
        <p:txBody>
          <a:bodyPr/>
          <a:lstStyle/>
          <a:p>
            <a:fld id="{170AE436-0A24-4C4D-809A-7FD7BCE2440D}" type="slidenum">
              <a:rPr lang="it-IT" smtClean="0"/>
              <a:pPr/>
              <a:t>7</a:t>
            </a:fld>
            <a:endParaRPr lang="it-IT"/>
          </a:p>
        </p:txBody>
      </p:sp>
      <p:sp>
        <p:nvSpPr>
          <p:cNvPr id="7" name="Segnaposto piè di pagina 6"/>
          <p:cNvSpPr>
            <a:spLocks noGrp="1"/>
          </p:cNvSpPr>
          <p:nvPr>
            <p:ph type="ftr" sz="quarter" idx="11"/>
          </p:nvPr>
        </p:nvSpPr>
        <p:spPr/>
        <p:txBody>
          <a:bodyPr/>
          <a:lstStyle/>
          <a:p>
            <a:r>
              <a:rPr lang="it-IT" smtClean="0"/>
              <a:t>presentazione documentazione ridef </a:t>
            </a:r>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188641"/>
            <a:ext cx="8134672" cy="720079"/>
          </a:xfrm>
        </p:spPr>
        <p:txBody>
          <a:bodyPr>
            <a:normAutofit fontScale="90000"/>
          </a:bodyPr>
          <a:lstStyle/>
          <a:p>
            <a:r>
              <a:rPr lang="it-IT" dirty="0" smtClean="0"/>
              <a:t>I Contenuti sono stati così suddivisi :</a:t>
            </a:r>
            <a:endParaRPr lang="it-IT" dirty="0"/>
          </a:p>
        </p:txBody>
      </p:sp>
      <p:sp>
        <p:nvSpPr>
          <p:cNvPr id="3" name="Sottotitolo 2"/>
          <p:cNvSpPr>
            <a:spLocks noGrp="1"/>
          </p:cNvSpPr>
          <p:nvPr>
            <p:ph type="subTitle" idx="1"/>
          </p:nvPr>
        </p:nvSpPr>
        <p:spPr>
          <a:xfrm>
            <a:off x="467544" y="980728"/>
            <a:ext cx="7776864" cy="4968552"/>
          </a:xfrm>
        </p:spPr>
        <p:txBody>
          <a:bodyPr/>
          <a:lstStyle/>
          <a:p>
            <a:r>
              <a:rPr lang="it-IT" dirty="0" smtClean="0"/>
              <a:t>Presentazione della Ridef 2014</a:t>
            </a:r>
          </a:p>
          <a:p>
            <a:pPr algn="l">
              <a:buFontTx/>
              <a:buChar char="-"/>
            </a:pPr>
            <a:r>
              <a:rPr lang="it-IT" dirty="0" smtClean="0"/>
              <a:t>Riferimenti alla Pedagogia Freinet ieri e oggi</a:t>
            </a:r>
          </a:p>
          <a:p>
            <a:pPr algn="l">
              <a:buFontTx/>
              <a:buChar char="-"/>
            </a:pPr>
            <a:r>
              <a:rPr lang="it-IT" dirty="0" smtClean="0"/>
              <a:t> Reggio </a:t>
            </a:r>
            <a:r>
              <a:rPr lang="it-IT" dirty="0" err="1" smtClean="0"/>
              <a:t>children</a:t>
            </a:r>
            <a:r>
              <a:rPr lang="it-IT" dirty="0" smtClean="0"/>
              <a:t> (presentazione del centro e  delle sue attività)</a:t>
            </a:r>
          </a:p>
          <a:p>
            <a:pPr algn="l">
              <a:buFontTx/>
              <a:buChar char="-"/>
            </a:pPr>
            <a:r>
              <a:rPr lang="it-IT" dirty="0" smtClean="0"/>
              <a:t> Accoglienza (</a:t>
            </a:r>
            <a:r>
              <a:rPr lang="it-IT" dirty="0" err="1" smtClean="0"/>
              <a:t>Pre</a:t>
            </a:r>
            <a:r>
              <a:rPr lang="it-IT" dirty="0" smtClean="0"/>
              <a:t> Ridef, articoli e immagini dei </a:t>
            </a:r>
            <a:r>
              <a:rPr lang="it-IT" dirty="0" err="1" smtClean="0"/>
              <a:t>gadgets</a:t>
            </a:r>
            <a:r>
              <a:rPr lang="it-IT" dirty="0" smtClean="0"/>
              <a:t> preparati per ricevere i partecipanti)</a:t>
            </a:r>
          </a:p>
          <a:p>
            <a:pPr algn="l">
              <a:buFontTx/>
              <a:buChar char="-"/>
            </a:pPr>
            <a:endParaRPr lang="it-IT" dirty="0" smtClean="0"/>
          </a:p>
        </p:txBody>
      </p:sp>
      <p:pic>
        <p:nvPicPr>
          <p:cNvPr id="4" name="Picture 6" descr="http://www.ridefitalia.org/wp-content/images/logo-fimem-colorato.png"/>
          <p:cNvPicPr>
            <a:picLocks noChangeAspect="1" noChangeArrowheads="1"/>
          </p:cNvPicPr>
          <p:nvPr/>
        </p:nvPicPr>
        <p:blipFill>
          <a:blip r:embed="rId2" cstate="print"/>
          <a:srcRect/>
          <a:stretch>
            <a:fillRect/>
          </a:stretch>
        </p:blipFill>
        <p:spPr bwMode="auto">
          <a:xfrm>
            <a:off x="8244408" y="260648"/>
            <a:ext cx="804274" cy="792088"/>
          </a:xfrm>
          <a:prstGeom prst="rect">
            <a:avLst/>
          </a:prstGeom>
          <a:noFill/>
        </p:spPr>
      </p:pic>
      <p:sp>
        <p:nvSpPr>
          <p:cNvPr id="5" name="Segnaposto numero diapositiva 4"/>
          <p:cNvSpPr>
            <a:spLocks noGrp="1"/>
          </p:cNvSpPr>
          <p:nvPr>
            <p:ph type="sldNum" sz="quarter" idx="12"/>
          </p:nvPr>
        </p:nvSpPr>
        <p:spPr/>
        <p:txBody>
          <a:bodyPr/>
          <a:lstStyle/>
          <a:p>
            <a:fld id="{170AE436-0A24-4C4D-809A-7FD7BCE2440D}" type="slidenum">
              <a:rPr lang="it-IT" smtClean="0"/>
              <a:pPr/>
              <a:t>8</a:t>
            </a:fld>
            <a:endParaRPr lang="it-IT"/>
          </a:p>
        </p:txBody>
      </p:sp>
      <p:sp>
        <p:nvSpPr>
          <p:cNvPr id="6" name="Segnaposto piè di pagina 5"/>
          <p:cNvSpPr>
            <a:spLocks noGrp="1"/>
          </p:cNvSpPr>
          <p:nvPr>
            <p:ph type="ftr" sz="quarter" idx="11"/>
          </p:nvPr>
        </p:nvSpPr>
        <p:spPr/>
        <p:txBody>
          <a:bodyPr/>
          <a:lstStyle/>
          <a:p>
            <a:r>
              <a:rPr lang="it-IT" smtClean="0"/>
              <a:t>presentazione documentazione ridef </a:t>
            </a:r>
            <a:endParaRPr lang="it-IT"/>
          </a:p>
        </p:txBody>
      </p:sp>
      <p:pic>
        <p:nvPicPr>
          <p:cNvPr id="1026" name="Picture 2" descr="C:\Users\Leo\Desktop\rideffoto\ventaglio.jpg"/>
          <p:cNvPicPr>
            <a:picLocks noChangeAspect="1" noChangeArrowheads="1"/>
          </p:cNvPicPr>
          <p:nvPr/>
        </p:nvPicPr>
        <p:blipFill>
          <a:blip r:embed="rId3" cstate="print"/>
          <a:srcRect/>
          <a:stretch>
            <a:fillRect/>
          </a:stretch>
        </p:blipFill>
        <p:spPr bwMode="auto">
          <a:xfrm>
            <a:off x="5364088" y="4365104"/>
            <a:ext cx="2952328" cy="20515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p:spPr>
        <p:txBody>
          <a:bodyPr/>
          <a:lstStyle/>
          <a:p>
            <a:pPr>
              <a:buFontTx/>
              <a:buChar char="-"/>
            </a:pPr>
            <a:r>
              <a:rPr lang="it-IT" dirty="0" smtClean="0"/>
              <a:t>Elenco dei paesi presenti </a:t>
            </a:r>
          </a:p>
          <a:p>
            <a:pPr>
              <a:buFontTx/>
              <a:buChar char="-"/>
            </a:pPr>
            <a:r>
              <a:rPr lang="it-IT" dirty="0" smtClean="0"/>
              <a:t> Azioni di pubblicizzazione </a:t>
            </a:r>
          </a:p>
          <a:p>
            <a:r>
              <a:rPr lang="it-IT" dirty="0" smtClean="0"/>
              <a:t>PLENARIE (assemblee iniziali e finali)</a:t>
            </a:r>
          </a:p>
          <a:p>
            <a:r>
              <a:rPr lang="it-IT" dirty="0" smtClean="0"/>
              <a:t>LABORATORI LUNGHI con report degli animatori e di alcuni partecipanti :</a:t>
            </a:r>
          </a:p>
          <a:p>
            <a:r>
              <a:rPr lang="it-IT" sz="2800" b="1" i="1" smtClean="0"/>
              <a:t>“La </a:t>
            </a:r>
            <a:r>
              <a:rPr lang="it-IT" sz="2800" b="1" i="1" dirty="0" smtClean="0"/>
              <a:t>nostra presenza a questo workshop ci ha permesso di conoscere le esperienze di un gran numero di persone,di rivedere le nostre pratiche e arricchire la nostra visione aprendoci nuove vie da </a:t>
            </a:r>
            <a:r>
              <a:rPr lang="it-IT" sz="2800" b="1" i="1" smtClean="0"/>
              <a:t>esplorare.”</a:t>
            </a:r>
            <a:endParaRPr lang="it-IT" sz="2800" b="1" i="1" dirty="0" smtClean="0"/>
          </a:p>
          <a:p>
            <a:endParaRPr lang="it-IT" dirty="0"/>
          </a:p>
        </p:txBody>
      </p:sp>
      <p:sp>
        <p:nvSpPr>
          <p:cNvPr id="4" name="Segnaposto piè di pagina 3"/>
          <p:cNvSpPr>
            <a:spLocks noGrp="1"/>
          </p:cNvSpPr>
          <p:nvPr>
            <p:ph type="ftr" sz="quarter" idx="11"/>
          </p:nvPr>
        </p:nvSpPr>
        <p:spPr/>
        <p:txBody>
          <a:bodyPr/>
          <a:lstStyle/>
          <a:p>
            <a:r>
              <a:rPr lang="it-IT" smtClean="0"/>
              <a:t>presentazione documentazione ridef </a:t>
            </a:r>
            <a:endParaRPr lang="it-IT"/>
          </a:p>
        </p:txBody>
      </p:sp>
      <p:sp>
        <p:nvSpPr>
          <p:cNvPr id="5" name="Segnaposto numero diapositiva 4"/>
          <p:cNvSpPr>
            <a:spLocks noGrp="1"/>
          </p:cNvSpPr>
          <p:nvPr>
            <p:ph type="sldNum" sz="quarter" idx="12"/>
          </p:nvPr>
        </p:nvSpPr>
        <p:spPr/>
        <p:txBody>
          <a:bodyPr/>
          <a:lstStyle/>
          <a:p>
            <a:fld id="{170AE436-0A24-4C4D-809A-7FD7BCE2440D}" type="slidenum">
              <a:rPr lang="it-IT" smtClean="0"/>
              <a:pPr/>
              <a:t>9</a:t>
            </a:fld>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620</Words>
  <Application>Microsoft Office PowerPoint</Application>
  <PresentationFormat>Presentazione su schermo (4:3)</PresentationFormat>
  <Paragraphs>75</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Tema di Office</vt:lpstr>
      <vt:lpstr>Diapositiva 1</vt:lpstr>
      <vt:lpstr>Diapositiva 2</vt:lpstr>
      <vt:lpstr>Diapositiva 3</vt:lpstr>
      <vt:lpstr> </vt:lpstr>
      <vt:lpstr>Diapositiva 5</vt:lpstr>
      <vt:lpstr>Diapositiva 6</vt:lpstr>
      <vt:lpstr>Diapositiva 7</vt:lpstr>
      <vt:lpstr>I Contenuti sono stati così suddivisi :</vt:lpstr>
      <vt:lpstr>Diapositiva 9</vt:lpstr>
      <vt:lpstr>Diapositiva 10</vt:lpstr>
      <vt:lpstr>Diapositiva 11</vt:lpstr>
      <vt:lpstr>Diapositiva 12</vt:lpstr>
      <vt:lpstr>Diapositiva 13</vt:lpstr>
      <vt:lpstr>Diapositiva 14</vt:lpstr>
      <vt:lpstr>RINGRAZIAMO TUTTI  : RELATORI  - FOTOGRAFI – TRADUTTORI  - ALTRI  CHE HANNO CONTRIBUITO CON IL LORO LAVORO A DARE FORMA E CONTENUTO ALLA DOCUMENTAZIONE DI  QUESTA RIDEF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Leo</dc:creator>
  <cp:lastModifiedBy>Leo</cp:lastModifiedBy>
  <cp:revision>40</cp:revision>
  <dcterms:created xsi:type="dcterms:W3CDTF">2015-11-12T16:19:39Z</dcterms:created>
  <dcterms:modified xsi:type="dcterms:W3CDTF">2018-04-09T07:56:16Z</dcterms:modified>
</cp:coreProperties>
</file>